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9"/>
  </p:notesMasterIdLst>
  <p:sldIdLst>
    <p:sldId id="256" r:id="rId5"/>
    <p:sldId id="257" r:id="rId6"/>
    <p:sldId id="2033" r:id="rId7"/>
    <p:sldId id="2112" r:id="rId8"/>
    <p:sldId id="258" r:id="rId9"/>
    <p:sldId id="2114" r:id="rId10"/>
    <p:sldId id="2116" r:id="rId11"/>
    <p:sldId id="259" r:id="rId12"/>
    <p:sldId id="2034" r:id="rId13"/>
    <p:sldId id="2038" r:id="rId14"/>
    <p:sldId id="5768" r:id="rId15"/>
    <p:sldId id="2041" r:id="rId16"/>
    <p:sldId id="2043" r:id="rId17"/>
    <p:sldId id="2105" r:id="rId18"/>
    <p:sldId id="2042" r:id="rId19"/>
    <p:sldId id="5169" r:id="rId20"/>
    <p:sldId id="5769" r:id="rId21"/>
    <p:sldId id="2045" r:id="rId22"/>
    <p:sldId id="2047" r:id="rId23"/>
    <p:sldId id="5172" r:id="rId24"/>
    <p:sldId id="2048" r:id="rId25"/>
    <p:sldId id="2106" r:id="rId26"/>
    <p:sldId id="2044" r:id="rId27"/>
    <p:sldId id="2104" r:id="rId28"/>
    <p:sldId id="2065" r:id="rId29"/>
    <p:sldId id="5770" r:id="rId30"/>
    <p:sldId id="5173" r:id="rId31"/>
    <p:sldId id="5174" r:id="rId32"/>
    <p:sldId id="2067" r:id="rId33"/>
    <p:sldId id="2050" r:id="rId34"/>
    <p:sldId id="5170" r:id="rId35"/>
    <p:sldId id="5773" r:id="rId36"/>
    <p:sldId id="5771" r:id="rId37"/>
    <p:sldId id="5767" r:id="rId38"/>
    <p:sldId id="2083" r:id="rId39"/>
    <p:sldId id="2046" r:id="rId40"/>
    <p:sldId id="2073" r:id="rId41"/>
    <p:sldId id="2072" r:id="rId42"/>
    <p:sldId id="5775" r:id="rId43"/>
    <p:sldId id="2089" r:id="rId44"/>
    <p:sldId id="273" r:id="rId45"/>
    <p:sldId id="2032" r:id="rId46"/>
    <p:sldId id="5765" r:id="rId47"/>
    <p:sldId id="5774" r:id="rId48"/>
    <p:sldId id="2102" r:id="rId49"/>
    <p:sldId id="2108" r:id="rId50"/>
    <p:sldId id="2090" r:id="rId51"/>
    <p:sldId id="2069" r:id="rId52"/>
    <p:sldId id="5776" r:id="rId53"/>
    <p:sldId id="2091" r:id="rId54"/>
    <p:sldId id="2092" r:id="rId55"/>
    <p:sldId id="2093" r:id="rId56"/>
    <p:sldId id="2094" r:id="rId57"/>
    <p:sldId id="2111" r:id="rId58"/>
    <p:sldId id="2088" r:id="rId59"/>
    <p:sldId id="2075" r:id="rId60"/>
    <p:sldId id="2086" r:id="rId61"/>
    <p:sldId id="2085" r:id="rId62"/>
    <p:sldId id="2110" r:id="rId63"/>
    <p:sldId id="2101" r:id="rId64"/>
    <p:sldId id="5766" r:id="rId65"/>
    <p:sldId id="2087" r:id="rId66"/>
    <p:sldId id="2082" r:id="rId67"/>
    <p:sldId id="207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9E8"/>
    <a:srgbClr val="E32726"/>
    <a:srgbClr val="32322E"/>
    <a:srgbClr val="FFCD00"/>
    <a:srgbClr val="FBB031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D180F-BCBF-3B4B-98A7-36E8BE64DD56}" v="149" dt="2026-01-28T18:20:04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1"/>
    <p:restoredTop sz="87446"/>
  </p:normalViewPr>
  <p:slideViewPr>
    <p:cSldViewPr snapToGrid="0" snapToObjects="1" showGuides="1">
      <p:cViewPr varScale="1">
        <p:scale>
          <a:sx n="100" d="100"/>
          <a:sy n="100" d="100"/>
        </p:scale>
        <p:origin x="1368" y="168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ra Keshavarz" userId="d4789db2-93a2-4e3b-b8fe-e6f9225eaa6c" providerId="ADAL" clId="{6988FF0D-994C-5A55-B885-9F2F70A76D4D}"/>
    <pc:docChg chg="undo custSel addSld delSld modSld sldOrd">
      <pc:chgData name="Kasra Keshavarz" userId="d4789db2-93a2-4e3b-b8fe-e6f9225eaa6c" providerId="ADAL" clId="{6988FF0D-994C-5A55-B885-9F2F70A76D4D}" dt="2026-01-28T15:52:42.812" v="2715" actId="20577"/>
      <pc:docMkLst>
        <pc:docMk/>
      </pc:docMkLst>
      <pc:sldChg chg="addSp delSp modSp mod">
        <pc:chgData name="Kasra Keshavarz" userId="d4789db2-93a2-4e3b-b8fe-e6f9225eaa6c" providerId="ADAL" clId="{6988FF0D-994C-5A55-B885-9F2F70A76D4D}" dt="2026-01-28T15:52:42.812" v="2715" actId="20577"/>
        <pc:sldMkLst>
          <pc:docMk/>
          <pc:sldMk cId="2374729735" sldId="256"/>
        </pc:sldMkLst>
        <pc:spChg chg="mod">
          <ac:chgData name="Kasra Keshavarz" userId="d4789db2-93a2-4e3b-b8fe-e6f9225eaa6c" providerId="ADAL" clId="{6988FF0D-994C-5A55-B885-9F2F70A76D4D}" dt="2026-01-27T21:02:21.362" v="118" actId="20577"/>
          <ac:spMkLst>
            <pc:docMk/>
            <pc:sldMk cId="2374729735" sldId="256"/>
            <ac:spMk id="2" creationId="{1B1EA485-1CE4-D943-BF73-46F1F53E1FE8}"/>
          </ac:spMkLst>
        </pc:spChg>
        <pc:spChg chg="mod">
          <ac:chgData name="Kasra Keshavarz" userId="d4789db2-93a2-4e3b-b8fe-e6f9225eaa6c" providerId="ADAL" clId="{6988FF0D-994C-5A55-B885-9F2F70A76D4D}" dt="2026-01-27T21:01:46.425" v="27" actId="20577"/>
          <ac:spMkLst>
            <pc:docMk/>
            <pc:sldMk cId="2374729735" sldId="256"/>
            <ac:spMk id="3" creationId="{9B3511D1-7FCA-FB4B-9E50-F071C460FE80}"/>
          </ac:spMkLst>
        </pc:spChg>
        <pc:spChg chg="mod">
          <ac:chgData name="Kasra Keshavarz" userId="d4789db2-93a2-4e3b-b8fe-e6f9225eaa6c" providerId="ADAL" clId="{6988FF0D-994C-5A55-B885-9F2F70A76D4D}" dt="2026-01-28T15:52:42.812" v="2715" actId="20577"/>
          <ac:spMkLst>
            <pc:docMk/>
            <pc:sldMk cId="2374729735" sldId="256"/>
            <ac:spMk id="5" creationId="{B037332F-F808-E64C-8515-C367CB073A25}"/>
          </ac:spMkLst>
        </pc:spChg>
        <pc:spChg chg="del">
          <ac:chgData name="Kasra Keshavarz" userId="d4789db2-93a2-4e3b-b8fe-e6f9225eaa6c" providerId="ADAL" clId="{6988FF0D-994C-5A55-B885-9F2F70A76D4D}" dt="2026-01-27T21:01:26.978" v="1" actId="478"/>
          <ac:spMkLst>
            <pc:docMk/>
            <pc:sldMk cId="2374729735" sldId="256"/>
            <ac:spMk id="7" creationId="{049EF50B-5E6B-A905-CFFE-B59EBA5463BD}"/>
          </ac:spMkLst>
        </pc:spChg>
        <pc:spChg chg="add del mod">
          <ac:chgData name="Kasra Keshavarz" userId="d4789db2-93a2-4e3b-b8fe-e6f9225eaa6c" providerId="ADAL" clId="{6988FF0D-994C-5A55-B885-9F2F70A76D4D}" dt="2026-01-28T01:31:56.491" v="1588" actId="478"/>
          <ac:spMkLst>
            <pc:docMk/>
            <pc:sldMk cId="2374729735" sldId="256"/>
            <ac:spMk id="7" creationId="{7BFBE1C7-15FF-7F49-B197-7461F2F9A9B8}"/>
          </ac:spMkLst>
        </pc:spChg>
        <pc:spChg chg="del">
          <ac:chgData name="Kasra Keshavarz" userId="d4789db2-93a2-4e3b-b8fe-e6f9225eaa6c" providerId="ADAL" clId="{6988FF0D-994C-5A55-B885-9F2F70A76D4D}" dt="2026-01-27T21:01:25.855" v="0" actId="478"/>
          <ac:spMkLst>
            <pc:docMk/>
            <pc:sldMk cId="2374729735" sldId="256"/>
            <ac:spMk id="8" creationId="{997439D0-6DCF-D368-EB79-D13023EB3585}"/>
          </ac:spMkLst>
        </pc:spChg>
      </pc:sldChg>
      <pc:sldChg chg="addSp delSp modSp mod delAnim modAnim">
        <pc:chgData name="Kasra Keshavarz" userId="d4789db2-93a2-4e3b-b8fe-e6f9225eaa6c" providerId="ADAL" clId="{6988FF0D-994C-5A55-B885-9F2F70A76D4D}" dt="2026-01-28T01:40:24.884" v="1639" actId="20577"/>
        <pc:sldMkLst>
          <pc:docMk/>
          <pc:sldMk cId="3085234942" sldId="259"/>
        </pc:sldMkLst>
        <pc:spChg chg="mod">
          <ac:chgData name="Kasra Keshavarz" userId="d4789db2-93a2-4e3b-b8fe-e6f9225eaa6c" providerId="ADAL" clId="{6988FF0D-994C-5A55-B885-9F2F70A76D4D}" dt="2026-01-28T01:40:24.884" v="1639" actId="20577"/>
          <ac:spMkLst>
            <pc:docMk/>
            <pc:sldMk cId="3085234942" sldId="259"/>
            <ac:spMk id="8" creationId="{3CA6A0E3-17E1-CB04-9BEE-9DBCE43DF82D}"/>
          </ac:spMkLst>
        </pc:spChg>
        <pc:spChg chg="del">
          <ac:chgData name="Kasra Keshavarz" userId="d4789db2-93a2-4e3b-b8fe-e6f9225eaa6c" providerId="ADAL" clId="{6988FF0D-994C-5A55-B885-9F2F70A76D4D}" dt="2026-01-27T21:04:01.009" v="169" actId="478"/>
          <ac:spMkLst>
            <pc:docMk/>
            <pc:sldMk cId="3085234942" sldId="259"/>
            <ac:spMk id="9" creationId="{15998ABA-3AFE-F18A-A2DF-1AA2AD33545B}"/>
          </ac:spMkLst>
        </pc:spChg>
        <pc:spChg chg="mod">
          <ac:chgData name="Kasra Keshavarz" userId="d4789db2-93a2-4e3b-b8fe-e6f9225eaa6c" providerId="ADAL" clId="{6988FF0D-994C-5A55-B885-9F2F70A76D4D}" dt="2026-01-28T01:39:48.591" v="1605" actId="20577"/>
          <ac:spMkLst>
            <pc:docMk/>
            <pc:sldMk cId="3085234942" sldId="259"/>
            <ac:spMk id="46" creationId="{30B73F32-E394-E4E9-AA76-CAAD6A77D9BB}"/>
          </ac:spMkLst>
        </pc:spChg>
        <pc:picChg chg="add mod">
          <ac:chgData name="Kasra Keshavarz" userId="d4789db2-93a2-4e3b-b8fe-e6f9225eaa6c" providerId="ADAL" clId="{6988FF0D-994C-5A55-B885-9F2F70A76D4D}" dt="2026-01-27T22:03:42.026" v="1317" actId="1076"/>
          <ac:picMkLst>
            <pc:docMk/>
            <pc:sldMk cId="3085234942" sldId="259"/>
            <ac:picMk id="1026" creationId="{D36D8A9E-77C6-67DC-97C3-C59F9C32FA82}"/>
          </ac:picMkLst>
        </pc:picChg>
      </pc:sldChg>
      <pc:sldChg chg="del">
        <pc:chgData name="Kasra Keshavarz" userId="d4789db2-93a2-4e3b-b8fe-e6f9225eaa6c" providerId="ADAL" clId="{6988FF0D-994C-5A55-B885-9F2F70A76D4D}" dt="2026-01-28T02:17:07.853" v="2540" actId="2696"/>
        <pc:sldMkLst>
          <pc:docMk/>
          <pc:sldMk cId="3846099703" sldId="260"/>
        </pc:sldMkLst>
      </pc:sldChg>
      <pc:sldChg chg="modSp mod">
        <pc:chgData name="Kasra Keshavarz" userId="d4789db2-93a2-4e3b-b8fe-e6f9225eaa6c" providerId="ADAL" clId="{6988FF0D-994C-5A55-B885-9F2F70A76D4D}" dt="2026-01-28T02:00:59.310" v="1901" actId="20577"/>
        <pc:sldMkLst>
          <pc:docMk/>
          <pc:sldMk cId="638508761" sldId="273"/>
        </pc:sldMkLst>
        <pc:spChg chg="mod">
          <ac:chgData name="Kasra Keshavarz" userId="d4789db2-93a2-4e3b-b8fe-e6f9225eaa6c" providerId="ADAL" clId="{6988FF0D-994C-5A55-B885-9F2F70A76D4D}" dt="2026-01-28T02:00:59.310" v="1901" actId="20577"/>
          <ac:spMkLst>
            <pc:docMk/>
            <pc:sldMk cId="638508761" sldId="273"/>
            <ac:spMk id="2" creationId="{2EAF1A9C-950F-4FCF-945D-F54CE0F216A3}"/>
          </ac:spMkLst>
        </pc:spChg>
      </pc:sldChg>
      <pc:sldChg chg="add del">
        <pc:chgData name="Kasra Keshavarz" userId="d4789db2-93a2-4e3b-b8fe-e6f9225eaa6c" providerId="ADAL" clId="{6988FF0D-994C-5A55-B885-9F2F70A76D4D}" dt="2026-01-28T02:17:18.239" v="2547" actId="2696"/>
        <pc:sldMkLst>
          <pc:docMk/>
          <pc:sldMk cId="1377628137" sldId="275"/>
        </pc:sldMkLst>
      </pc:sldChg>
      <pc:sldChg chg="del">
        <pc:chgData name="Kasra Keshavarz" userId="d4789db2-93a2-4e3b-b8fe-e6f9225eaa6c" providerId="ADAL" clId="{6988FF0D-994C-5A55-B885-9F2F70A76D4D}" dt="2026-01-28T02:17:21.988" v="2550" actId="2696"/>
        <pc:sldMkLst>
          <pc:docMk/>
          <pc:sldMk cId="1930711122" sldId="276"/>
        </pc:sldMkLst>
      </pc:sldChg>
      <pc:sldChg chg="del">
        <pc:chgData name="Kasra Keshavarz" userId="d4789db2-93a2-4e3b-b8fe-e6f9225eaa6c" providerId="ADAL" clId="{6988FF0D-994C-5A55-B885-9F2F70A76D4D}" dt="2026-01-28T02:17:22.638" v="2551" actId="2696"/>
        <pc:sldMkLst>
          <pc:docMk/>
          <pc:sldMk cId="4103060390" sldId="277"/>
        </pc:sldMkLst>
      </pc:sldChg>
      <pc:sldChg chg="del">
        <pc:chgData name="Kasra Keshavarz" userId="d4789db2-93a2-4e3b-b8fe-e6f9225eaa6c" providerId="ADAL" clId="{6988FF0D-994C-5A55-B885-9F2F70A76D4D}" dt="2026-01-28T02:17:08.608" v="2541" actId="2696"/>
        <pc:sldMkLst>
          <pc:docMk/>
          <pc:sldMk cId="3406752182" sldId="278"/>
        </pc:sldMkLst>
      </pc:sldChg>
      <pc:sldChg chg="del">
        <pc:chgData name="Kasra Keshavarz" userId="d4789db2-93a2-4e3b-b8fe-e6f9225eaa6c" providerId="ADAL" clId="{6988FF0D-994C-5A55-B885-9F2F70A76D4D}" dt="2026-01-28T02:17:18.770" v="2548" actId="2696"/>
        <pc:sldMkLst>
          <pc:docMk/>
          <pc:sldMk cId="694658533" sldId="279"/>
        </pc:sldMkLst>
      </pc:sldChg>
      <pc:sldChg chg="del">
        <pc:chgData name="Kasra Keshavarz" userId="d4789db2-93a2-4e3b-b8fe-e6f9225eaa6c" providerId="ADAL" clId="{6988FF0D-994C-5A55-B885-9F2F70A76D4D}" dt="2026-01-27T21:04:23.126" v="170" actId="2696"/>
        <pc:sldMkLst>
          <pc:docMk/>
          <pc:sldMk cId="860181116" sldId="2031"/>
        </pc:sldMkLst>
      </pc:sldChg>
      <pc:sldChg chg="modSp mod ord">
        <pc:chgData name="Kasra Keshavarz" userId="d4789db2-93a2-4e3b-b8fe-e6f9225eaa6c" providerId="ADAL" clId="{6988FF0D-994C-5A55-B885-9F2F70A76D4D}" dt="2026-01-28T02:16:05.379" v="2512" actId="20578"/>
        <pc:sldMkLst>
          <pc:docMk/>
          <pc:sldMk cId="910974705" sldId="2032"/>
        </pc:sldMkLst>
        <pc:spChg chg="mod">
          <ac:chgData name="Kasra Keshavarz" userId="d4789db2-93a2-4e3b-b8fe-e6f9225eaa6c" providerId="ADAL" clId="{6988FF0D-994C-5A55-B885-9F2F70A76D4D}" dt="2026-01-28T02:01:05.424" v="1908" actId="20577"/>
          <ac:spMkLst>
            <pc:docMk/>
            <pc:sldMk cId="910974705" sldId="2032"/>
            <ac:spMk id="2" creationId="{9066B3DE-7925-7776-2697-C689CCEE2AE5}"/>
          </ac:spMkLst>
        </pc:spChg>
      </pc:sldChg>
      <pc:sldChg chg="modSp mod">
        <pc:chgData name="Kasra Keshavarz" userId="d4789db2-93a2-4e3b-b8fe-e6f9225eaa6c" providerId="ADAL" clId="{6988FF0D-994C-5A55-B885-9F2F70A76D4D}" dt="2026-01-27T21:36:34.472" v="1034" actId="20577"/>
        <pc:sldMkLst>
          <pc:docMk/>
          <pc:sldMk cId="2103883391" sldId="2033"/>
        </pc:sldMkLst>
        <pc:spChg chg="mod">
          <ac:chgData name="Kasra Keshavarz" userId="d4789db2-93a2-4e3b-b8fe-e6f9225eaa6c" providerId="ADAL" clId="{6988FF0D-994C-5A55-B885-9F2F70A76D4D}" dt="2026-01-27T21:36:34.472" v="1034" actId="20577"/>
          <ac:spMkLst>
            <pc:docMk/>
            <pc:sldMk cId="2103883391" sldId="2033"/>
            <ac:spMk id="3" creationId="{B943CDC7-5F2E-8131-9443-B6D98655CAC6}"/>
          </ac:spMkLst>
        </pc:spChg>
      </pc:sldChg>
      <pc:sldChg chg="addSp modSp mod modAnim">
        <pc:chgData name="Kasra Keshavarz" userId="d4789db2-93a2-4e3b-b8fe-e6f9225eaa6c" providerId="ADAL" clId="{6988FF0D-994C-5A55-B885-9F2F70A76D4D}" dt="2026-01-27T21:04:57.641" v="175"/>
        <pc:sldMkLst>
          <pc:docMk/>
          <pc:sldMk cId="118413024" sldId="2038"/>
        </pc:sldMkLst>
        <pc:spChg chg="add mod">
          <ac:chgData name="Kasra Keshavarz" userId="d4789db2-93a2-4e3b-b8fe-e6f9225eaa6c" providerId="ADAL" clId="{6988FF0D-994C-5A55-B885-9F2F70A76D4D}" dt="2026-01-27T21:04:51.544" v="174" actId="208"/>
          <ac:spMkLst>
            <pc:docMk/>
            <pc:sldMk cId="118413024" sldId="2038"/>
            <ac:spMk id="5" creationId="{A97BFC89-B9E6-E334-E85B-D497220E8AC0}"/>
          </ac:spMkLst>
        </pc:spChg>
      </pc:sldChg>
      <pc:sldChg chg="del">
        <pc:chgData name="Kasra Keshavarz" userId="d4789db2-93a2-4e3b-b8fe-e6f9225eaa6c" providerId="ADAL" clId="{6988FF0D-994C-5A55-B885-9F2F70A76D4D}" dt="2026-01-27T21:11:38.600" v="496" actId="2696"/>
        <pc:sldMkLst>
          <pc:docMk/>
          <pc:sldMk cId="3383932134" sldId="2039"/>
        </pc:sldMkLst>
      </pc:sldChg>
      <pc:sldChg chg="del">
        <pc:chgData name="Kasra Keshavarz" userId="d4789db2-93a2-4e3b-b8fe-e6f9225eaa6c" providerId="ADAL" clId="{6988FF0D-994C-5A55-B885-9F2F70A76D4D}" dt="2026-01-27T21:06:40.914" v="324" actId="2696"/>
        <pc:sldMkLst>
          <pc:docMk/>
          <pc:sldMk cId="1435279499" sldId="2040"/>
        </pc:sldMkLst>
      </pc:sldChg>
      <pc:sldChg chg="add ord">
        <pc:chgData name="Kasra Keshavarz" userId="d4789db2-93a2-4e3b-b8fe-e6f9225eaa6c" providerId="ADAL" clId="{6988FF0D-994C-5A55-B885-9F2F70A76D4D}" dt="2026-01-28T01:48:49.001" v="1641" actId="20578"/>
        <pc:sldMkLst>
          <pc:docMk/>
          <pc:sldMk cId="2525618265" sldId="2042"/>
        </pc:sldMkLst>
      </pc:sldChg>
      <pc:sldChg chg="del">
        <pc:chgData name="Kasra Keshavarz" userId="d4789db2-93a2-4e3b-b8fe-e6f9225eaa6c" providerId="ADAL" clId="{6988FF0D-994C-5A55-B885-9F2F70A76D4D}" dt="2026-01-27T21:14:57.942" v="666" actId="2696"/>
        <pc:sldMkLst>
          <pc:docMk/>
          <pc:sldMk cId="3871648514" sldId="2042"/>
        </pc:sldMkLst>
      </pc:sldChg>
      <pc:sldChg chg="delSp modSp mod delAnim">
        <pc:chgData name="Kasra Keshavarz" userId="d4789db2-93a2-4e3b-b8fe-e6f9225eaa6c" providerId="ADAL" clId="{6988FF0D-994C-5A55-B885-9F2F70A76D4D}" dt="2026-01-28T01:48:35.435" v="1640" actId="478"/>
        <pc:sldMkLst>
          <pc:docMk/>
          <pc:sldMk cId="2217505700" sldId="2043"/>
        </pc:sldMkLst>
        <pc:grpChg chg="del">
          <ac:chgData name="Kasra Keshavarz" userId="d4789db2-93a2-4e3b-b8fe-e6f9225eaa6c" providerId="ADAL" clId="{6988FF0D-994C-5A55-B885-9F2F70A76D4D}" dt="2026-01-28T01:48:35.435" v="1640" actId="478"/>
          <ac:grpSpMkLst>
            <pc:docMk/>
            <pc:sldMk cId="2217505700" sldId="2043"/>
            <ac:grpSpMk id="36" creationId="{964CEF28-C57E-487B-E3A2-4FCD249630B3}"/>
          </ac:grpSpMkLst>
        </pc:grpChg>
        <pc:cxnChg chg="mod">
          <ac:chgData name="Kasra Keshavarz" userId="d4789db2-93a2-4e3b-b8fe-e6f9225eaa6c" providerId="ADAL" clId="{6988FF0D-994C-5A55-B885-9F2F70A76D4D}" dt="2026-01-28T01:48:35.435" v="1640" actId="478"/>
          <ac:cxnSpMkLst>
            <pc:docMk/>
            <pc:sldMk cId="2217505700" sldId="2043"/>
            <ac:cxnSpMk id="35" creationId="{FE1402DB-13B1-BE13-F672-395B725666E8}"/>
          </ac:cxnSpMkLst>
        </pc:cxnChg>
      </pc:sldChg>
      <pc:sldChg chg="modSp mod">
        <pc:chgData name="Kasra Keshavarz" userId="d4789db2-93a2-4e3b-b8fe-e6f9225eaa6c" providerId="ADAL" clId="{6988FF0D-994C-5A55-B885-9F2F70A76D4D}" dt="2026-01-27T21:21:57.828" v="1027" actId="20577"/>
        <pc:sldMkLst>
          <pc:docMk/>
          <pc:sldMk cId="3353013388" sldId="2044"/>
        </pc:sldMkLst>
        <pc:spChg chg="mod">
          <ac:chgData name="Kasra Keshavarz" userId="d4789db2-93a2-4e3b-b8fe-e6f9225eaa6c" providerId="ADAL" clId="{6988FF0D-994C-5A55-B885-9F2F70A76D4D}" dt="2026-01-27T21:21:57.828" v="1027" actId="20577"/>
          <ac:spMkLst>
            <pc:docMk/>
            <pc:sldMk cId="3353013388" sldId="2044"/>
            <ac:spMk id="9" creationId="{7C46BB04-2D7E-2710-38F3-0631564FCAB0}"/>
          </ac:spMkLst>
        </pc:spChg>
      </pc:sldChg>
      <pc:sldChg chg="modSp mod">
        <pc:chgData name="Kasra Keshavarz" userId="d4789db2-93a2-4e3b-b8fe-e6f9225eaa6c" providerId="ADAL" clId="{6988FF0D-994C-5A55-B885-9F2F70A76D4D}" dt="2026-01-27T21:10:47.657" v="495" actId="20577"/>
        <pc:sldMkLst>
          <pc:docMk/>
          <pc:sldMk cId="3544120827" sldId="2045"/>
        </pc:sldMkLst>
        <pc:spChg chg="mod">
          <ac:chgData name="Kasra Keshavarz" userId="d4789db2-93a2-4e3b-b8fe-e6f9225eaa6c" providerId="ADAL" clId="{6988FF0D-994C-5A55-B885-9F2F70A76D4D}" dt="2026-01-27T21:10:47.657" v="495" actId="20577"/>
          <ac:spMkLst>
            <pc:docMk/>
            <pc:sldMk cId="3544120827" sldId="2045"/>
            <ac:spMk id="25" creationId="{A88DC538-657A-86CB-7E95-33902DC5F2EC}"/>
          </ac:spMkLst>
        </pc:spChg>
      </pc:sldChg>
      <pc:sldChg chg="del">
        <pc:chgData name="Kasra Keshavarz" userId="d4789db2-93a2-4e3b-b8fe-e6f9225eaa6c" providerId="ADAL" clId="{6988FF0D-994C-5A55-B885-9F2F70A76D4D}" dt="2026-01-28T02:13:52.687" v="2459" actId="2696"/>
        <pc:sldMkLst>
          <pc:docMk/>
          <pc:sldMk cId="99659640" sldId="2046"/>
        </pc:sldMkLst>
      </pc:sldChg>
      <pc:sldChg chg="modSp add">
        <pc:chgData name="Kasra Keshavarz" userId="d4789db2-93a2-4e3b-b8fe-e6f9225eaa6c" providerId="ADAL" clId="{6988FF0D-994C-5A55-B885-9F2F70A76D4D}" dt="2026-01-28T02:15:44.882" v="2510"/>
        <pc:sldMkLst>
          <pc:docMk/>
          <pc:sldMk cId="1416674992" sldId="2046"/>
        </pc:sldMkLst>
        <pc:spChg chg="mod">
          <ac:chgData name="Kasra Keshavarz" userId="d4789db2-93a2-4e3b-b8fe-e6f9225eaa6c" providerId="ADAL" clId="{6988FF0D-994C-5A55-B885-9F2F70A76D4D}" dt="2026-01-28T02:15:44.882" v="2510"/>
          <ac:spMkLst>
            <pc:docMk/>
            <pc:sldMk cId="1416674992" sldId="2046"/>
            <ac:spMk id="8" creationId="{03646824-4655-FB3E-52F2-D8B02163D68C}"/>
          </ac:spMkLst>
        </pc:spChg>
      </pc:sldChg>
      <pc:sldChg chg="modSp modNotesTx">
        <pc:chgData name="Kasra Keshavarz" userId="d4789db2-93a2-4e3b-b8fe-e6f9225eaa6c" providerId="ADAL" clId="{6988FF0D-994C-5A55-B885-9F2F70A76D4D}" dt="2026-01-27T21:20:39.610" v="796" actId="120"/>
        <pc:sldMkLst>
          <pc:docMk/>
          <pc:sldMk cId="3379623622" sldId="2047"/>
        </pc:sldMkLst>
        <pc:spChg chg="mod">
          <ac:chgData name="Kasra Keshavarz" userId="d4789db2-93a2-4e3b-b8fe-e6f9225eaa6c" providerId="ADAL" clId="{6988FF0D-994C-5A55-B885-9F2F70A76D4D}" dt="2026-01-27T21:20:36.411" v="795"/>
          <ac:spMkLst>
            <pc:docMk/>
            <pc:sldMk cId="3379623622" sldId="2047"/>
            <ac:spMk id="18" creationId="{64A223DC-9157-6F06-1799-9DCB16E05E3D}"/>
          </ac:spMkLst>
        </pc:spChg>
      </pc:sldChg>
      <pc:sldChg chg="addSp delSp modSp mod">
        <pc:chgData name="Kasra Keshavarz" userId="d4789db2-93a2-4e3b-b8fe-e6f9225eaa6c" providerId="ADAL" clId="{6988FF0D-994C-5A55-B885-9F2F70A76D4D}" dt="2026-01-27T21:56:48.245" v="1171" actId="1037"/>
        <pc:sldMkLst>
          <pc:docMk/>
          <pc:sldMk cId="3265602152" sldId="2065"/>
        </pc:sldMkLst>
        <pc:spChg chg="add mod">
          <ac:chgData name="Kasra Keshavarz" userId="d4789db2-93a2-4e3b-b8fe-e6f9225eaa6c" providerId="ADAL" clId="{6988FF0D-994C-5A55-B885-9F2F70A76D4D}" dt="2026-01-27T21:56:14.027" v="1071" actId="1035"/>
          <ac:spMkLst>
            <pc:docMk/>
            <pc:sldMk cId="3265602152" sldId="2065"/>
            <ac:spMk id="7" creationId="{3A1BD0E2-1578-9EF4-AA36-599662C48F64}"/>
          </ac:spMkLst>
        </pc:spChg>
        <pc:spChg chg="add mod">
          <ac:chgData name="Kasra Keshavarz" userId="d4789db2-93a2-4e3b-b8fe-e6f9225eaa6c" providerId="ADAL" clId="{6988FF0D-994C-5A55-B885-9F2F70A76D4D}" dt="2026-01-27T21:56:48.245" v="1171" actId="1037"/>
          <ac:spMkLst>
            <pc:docMk/>
            <pc:sldMk cId="3265602152" sldId="2065"/>
            <ac:spMk id="8" creationId="{923F7500-42B3-B4F8-A9F1-643CA04F3E35}"/>
          </ac:spMkLst>
        </pc:spChg>
        <pc:spChg chg="del mod">
          <ac:chgData name="Kasra Keshavarz" userId="d4789db2-93a2-4e3b-b8fe-e6f9225eaa6c" providerId="ADAL" clId="{6988FF0D-994C-5A55-B885-9F2F70A76D4D}" dt="2026-01-27T21:55:41.349" v="1058" actId="478"/>
          <ac:spMkLst>
            <pc:docMk/>
            <pc:sldMk cId="3265602152" sldId="2065"/>
            <ac:spMk id="33" creationId="{6AD35678-0292-E4CD-AE80-253A6879BFEE}"/>
          </ac:spMkLst>
        </pc:spChg>
        <pc:picChg chg="add mod">
          <ac:chgData name="Kasra Keshavarz" userId="d4789db2-93a2-4e3b-b8fe-e6f9225eaa6c" providerId="ADAL" clId="{6988FF0D-994C-5A55-B885-9F2F70A76D4D}" dt="2026-01-27T21:55:49.715" v="1060" actId="1076"/>
          <ac:picMkLst>
            <pc:docMk/>
            <pc:sldMk cId="3265602152" sldId="2065"/>
            <ac:picMk id="2" creationId="{36C93854-085F-00AA-0F46-5AB44AC6B517}"/>
          </ac:picMkLst>
        </pc:picChg>
        <pc:picChg chg="del">
          <ac:chgData name="Kasra Keshavarz" userId="d4789db2-93a2-4e3b-b8fe-e6f9225eaa6c" providerId="ADAL" clId="{6988FF0D-994C-5A55-B885-9F2F70A76D4D}" dt="2026-01-27T21:55:20.653" v="1052" actId="478"/>
          <ac:picMkLst>
            <pc:docMk/>
            <pc:sldMk cId="3265602152" sldId="2065"/>
            <ac:picMk id="6" creationId="{9208E8AA-CACD-36C5-57A7-D6150A68BFC1}"/>
          </ac:picMkLst>
        </pc:picChg>
      </pc:sldChg>
      <pc:sldChg chg="delSp mod delAnim">
        <pc:chgData name="Kasra Keshavarz" userId="d4789db2-93a2-4e3b-b8fe-e6f9225eaa6c" providerId="ADAL" clId="{6988FF0D-994C-5A55-B885-9F2F70A76D4D}" dt="2026-01-28T02:18:03.835" v="2554" actId="478"/>
        <pc:sldMkLst>
          <pc:docMk/>
          <pc:sldMk cId="233683150" sldId="2069"/>
        </pc:sldMkLst>
        <pc:spChg chg="del">
          <ac:chgData name="Kasra Keshavarz" userId="d4789db2-93a2-4e3b-b8fe-e6f9225eaa6c" providerId="ADAL" clId="{6988FF0D-994C-5A55-B885-9F2F70A76D4D}" dt="2026-01-28T02:18:03.835" v="2554" actId="478"/>
          <ac:spMkLst>
            <pc:docMk/>
            <pc:sldMk cId="233683150" sldId="2069"/>
            <ac:spMk id="7" creationId="{A9AB334C-A35A-60FF-118D-2191356BBD45}"/>
          </ac:spMkLst>
        </pc:spChg>
      </pc:sldChg>
      <pc:sldChg chg="del">
        <pc:chgData name="Kasra Keshavarz" userId="d4789db2-93a2-4e3b-b8fe-e6f9225eaa6c" providerId="ADAL" clId="{6988FF0D-994C-5A55-B885-9F2F70A76D4D}" dt="2026-01-28T02:17:02.828" v="2537" actId="2696"/>
        <pc:sldMkLst>
          <pc:docMk/>
          <pc:sldMk cId="2499675499" sldId="2071"/>
        </pc:sldMkLst>
      </pc:sldChg>
      <pc:sldChg chg="add">
        <pc:chgData name="Kasra Keshavarz" userId="d4789db2-93a2-4e3b-b8fe-e6f9225eaa6c" providerId="ADAL" clId="{6988FF0D-994C-5A55-B885-9F2F70A76D4D}" dt="2026-01-28T02:13:55.957" v="2460"/>
        <pc:sldMkLst>
          <pc:docMk/>
          <pc:sldMk cId="3412466066" sldId="2072"/>
        </pc:sldMkLst>
      </pc:sldChg>
      <pc:sldChg chg="del">
        <pc:chgData name="Kasra Keshavarz" userId="d4789db2-93a2-4e3b-b8fe-e6f9225eaa6c" providerId="ADAL" clId="{6988FF0D-994C-5A55-B885-9F2F70A76D4D}" dt="2026-01-28T02:13:52.687" v="2459" actId="2696"/>
        <pc:sldMkLst>
          <pc:docMk/>
          <pc:sldMk cId="3949185058" sldId="2072"/>
        </pc:sldMkLst>
      </pc:sldChg>
      <pc:sldChg chg="add">
        <pc:chgData name="Kasra Keshavarz" userId="d4789db2-93a2-4e3b-b8fe-e6f9225eaa6c" providerId="ADAL" clId="{6988FF0D-994C-5A55-B885-9F2F70A76D4D}" dt="2026-01-28T02:13:55.957" v="2460"/>
        <pc:sldMkLst>
          <pc:docMk/>
          <pc:sldMk cId="1291477580" sldId="2073"/>
        </pc:sldMkLst>
      </pc:sldChg>
      <pc:sldChg chg="del">
        <pc:chgData name="Kasra Keshavarz" userId="d4789db2-93a2-4e3b-b8fe-e6f9225eaa6c" providerId="ADAL" clId="{6988FF0D-994C-5A55-B885-9F2F70A76D4D}" dt="2026-01-28T02:13:52.687" v="2459" actId="2696"/>
        <pc:sldMkLst>
          <pc:docMk/>
          <pc:sldMk cId="3760015282" sldId="2073"/>
        </pc:sldMkLst>
      </pc:sldChg>
      <pc:sldChg chg="del">
        <pc:chgData name="Kasra Keshavarz" userId="d4789db2-93a2-4e3b-b8fe-e6f9225eaa6c" providerId="ADAL" clId="{6988FF0D-994C-5A55-B885-9F2F70A76D4D}" dt="2026-01-28T02:19:07.395" v="2651" actId="2696"/>
        <pc:sldMkLst>
          <pc:docMk/>
          <pc:sldMk cId="3316103242" sldId="2074"/>
        </pc:sldMkLst>
      </pc:sldChg>
      <pc:sldChg chg="del">
        <pc:chgData name="Kasra Keshavarz" userId="d4789db2-93a2-4e3b-b8fe-e6f9225eaa6c" providerId="ADAL" clId="{6988FF0D-994C-5A55-B885-9F2F70A76D4D}" dt="2026-01-28T02:16:51.064" v="2534" actId="2696"/>
        <pc:sldMkLst>
          <pc:docMk/>
          <pc:sldMk cId="191439736" sldId="2075"/>
        </pc:sldMkLst>
      </pc:sldChg>
      <pc:sldChg chg="add">
        <pc:chgData name="Kasra Keshavarz" userId="d4789db2-93a2-4e3b-b8fe-e6f9225eaa6c" providerId="ADAL" clId="{6988FF0D-994C-5A55-B885-9F2F70A76D4D}" dt="2026-01-28T02:16:57.487" v="2535"/>
        <pc:sldMkLst>
          <pc:docMk/>
          <pc:sldMk cId="1251628054" sldId="2075"/>
        </pc:sldMkLst>
      </pc:sldChg>
      <pc:sldChg chg="del">
        <pc:chgData name="Kasra Keshavarz" userId="d4789db2-93a2-4e3b-b8fe-e6f9225eaa6c" providerId="ADAL" clId="{6988FF0D-994C-5A55-B885-9F2F70A76D4D}" dt="2026-01-28T02:17:36.061" v="2553" actId="2696"/>
        <pc:sldMkLst>
          <pc:docMk/>
          <pc:sldMk cId="1847418151" sldId="2081"/>
        </pc:sldMkLst>
      </pc:sldChg>
      <pc:sldChg chg="del">
        <pc:chgData name="Kasra Keshavarz" userId="d4789db2-93a2-4e3b-b8fe-e6f9225eaa6c" providerId="ADAL" clId="{6988FF0D-994C-5A55-B885-9F2F70A76D4D}" dt="2026-01-28T02:13:52.687" v="2459" actId="2696"/>
        <pc:sldMkLst>
          <pc:docMk/>
          <pc:sldMk cId="829323551" sldId="2083"/>
        </pc:sldMkLst>
      </pc:sldChg>
      <pc:sldChg chg="add">
        <pc:chgData name="Kasra Keshavarz" userId="d4789db2-93a2-4e3b-b8fe-e6f9225eaa6c" providerId="ADAL" clId="{6988FF0D-994C-5A55-B885-9F2F70A76D4D}" dt="2026-01-28T02:13:55.957" v="2460"/>
        <pc:sldMkLst>
          <pc:docMk/>
          <pc:sldMk cId="3919553582" sldId="2083"/>
        </pc:sldMkLst>
      </pc:sldChg>
      <pc:sldChg chg="del">
        <pc:chgData name="Kasra Keshavarz" userId="d4789db2-93a2-4e3b-b8fe-e6f9225eaa6c" providerId="ADAL" clId="{6988FF0D-994C-5A55-B885-9F2F70A76D4D}" dt="2026-01-28T02:16:51.064" v="2534" actId="2696"/>
        <pc:sldMkLst>
          <pc:docMk/>
          <pc:sldMk cId="1756676514" sldId="2085"/>
        </pc:sldMkLst>
      </pc:sldChg>
      <pc:sldChg chg="add">
        <pc:chgData name="Kasra Keshavarz" userId="d4789db2-93a2-4e3b-b8fe-e6f9225eaa6c" providerId="ADAL" clId="{6988FF0D-994C-5A55-B885-9F2F70A76D4D}" dt="2026-01-28T02:16:57.487" v="2535"/>
        <pc:sldMkLst>
          <pc:docMk/>
          <pc:sldMk cId="2360252497" sldId="2085"/>
        </pc:sldMkLst>
      </pc:sldChg>
      <pc:sldChg chg="add">
        <pc:chgData name="Kasra Keshavarz" userId="d4789db2-93a2-4e3b-b8fe-e6f9225eaa6c" providerId="ADAL" clId="{6988FF0D-994C-5A55-B885-9F2F70A76D4D}" dt="2026-01-28T02:16:57.487" v="2535"/>
        <pc:sldMkLst>
          <pc:docMk/>
          <pc:sldMk cId="676376138" sldId="2086"/>
        </pc:sldMkLst>
      </pc:sldChg>
      <pc:sldChg chg="del">
        <pc:chgData name="Kasra Keshavarz" userId="d4789db2-93a2-4e3b-b8fe-e6f9225eaa6c" providerId="ADAL" clId="{6988FF0D-994C-5A55-B885-9F2F70A76D4D}" dt="2026-01-28T02:16:51.064" v="2534" actId="2696"/>
        <pc:sldMkLst>
          <pc:docMk/>
          <pc:sldMk cId="1876094562" sldId="2086"/>
        </pc:sldMkLst>
      </pc:sldChg>
      <pc:sldChg chg="del">
        <pc:chgData name="Kasra Keshavarz" userId="d4789db2-93a2-4e3b-b8fe-e6f9225eaa6c" providerId="ADAL" clId="{6988FF0D-994C-5A55-B885-9F2F70A76D4D}" dt="2026-01-28T02:16:51.064" v="2534" actId="2696"/>
        <pc:sldMkLst>
          <pc:docMk/>
          <pc:sldMk cId="417277182" sldId="2088"/>
        </pc:sldMkLst>
      </pc:sldChg>
      <pc:sldChg chg="add">
        <pc:chgData name="Kasra Keshavarz" userId="d4789db2-93a2-4e3b-b8fe-e6f9225eaa6c" providerId="ADAL" clId="{6988FF0D-994C-5A55-B885-9F2F70A76D4D}" dt="2026-01-28T02:16:57.487" v="2535"/>
        <pc:sldMkLst>
          <pc:docMk/>
          <pc:sldMk cId="2935230820" sldId="2088"/>
        </pc:sldMkLst>
      </pc:sldChg>
      <pc:sldChg chg="add">
        <pc:chgData name="Kasra Keshavarz" userId="d4789db2-93a2-4e3b-b8fe-e6f9225eaa6c" providerId="ADAL" clId="{6988FF0D-994C-5A55-B885-9F2F70A76D4D}" dt="2026-01-28T02:14:10.537" v="2462"/>
        <pc:sldMkLst>
          <pc:docMk/>
          <pc:sldMk cId="693808417" sldId="2089"/>
        </pc:sldMkLst>
      </pc:sldChg>
      <pc:sldChg chg="del">
        <pc:chgData name="Kasra Keshavarz" userId="d4789db2-93a2-4e3b-b8fe-e6f9225eaa6c" providerId="ADAL" clId="{6988FF0D-994C-5A55-B885-9F2F70A76D4D}" dt="2026-01-28T02:14:06.677" v="2461" actId="2696"/>
        <pc:sldMkLst>
          <pc:docMk/>
          <pc:sldMk cId="1979838913" sldId="2089"/>
        </pc:sldMkLst>
      </pc:sldChg>
      <pc:sldChg chg="ord">
        <pc:chgData name="Kasra Keshavarz" userId="d4789db2-93a2-4e3b-b8fe-e6f9225eaa6c" providerId="ADAL" clId="{6988FF0D-994C-5A55-B885-9F2F70A76D4D}" dt="2026-01-28T02:18:21.423" v="2556" actId="20578"/>
        <pc:sldMkLst>
          <pc:docMk/>
          <pc:sldMk cId="195243050" sldId="2090"/>
        </pc:sldMkLst>
      </pc:sldChg>
      <pc:sldChg chg="modSp mod">
        <pc:chgData name="Kasra Keshavarz" userId="d4789db2-93a2-4e3b-b8fe-e6f9225eaa6c" providerId="ADAL" clId="{6988FF0D-994C-5A55-B885-9F2F70A76D4D}" dt="2026-01-28T02:01:09.959" v="1916" actId="20577"/>
        <pc:sldMkLst>
          <pc:docMk/>
          <pc:sldMk cId="489018692" sldId="2102"/>
        </pc:sldMkLst>
        <pc:spChg chg="mod">
          <ac:chgData name="Kasra Keshavarz" userId="d4789db2-93a2-4e3b-b8fe-e6f9225eaa6c" providerId="ADAL" clId="{6988FF0D-994C-5A55-B885-9F2F70A76D4D}" dt="2026-01-28T02:01:09.959" v="1916" actId="20577"/>
          <ac:spMkLst>
            <pc:docMk/>
            <pc:sldMk cId="489018692" sldId="2102"/>
            <ac:spMk id="11" creationId="{3378BD0A-D02D-FEF6-A503-2BF15CEE19F3}"/>
          </ac:spMkLst>
        </pc:spChg>
      </pc:sldChg>
      <pc:sldChg chg="delSp modSp mod">
        <pc:chgData name="Kasra Keshavarz" userId="d4789db2-93a2-4e3b-b8fe-e6f9225eaa6c" providerId="ADAL" clId="{6988FF0D-994C-5A55-B885-9F2F70A76D4D}" dt="2026-01-27T21:49:33.203" v="1050" actId="20577"/>
        <pc:sldMkLst>
          <pc:docMk/>
          <pc:sldMk cId="145012878" sldId="2104"/>
        </pc:sldMkLst>
        <pc:spChg chg="mod">
          <ac:chgData name="Kasra Keshavarz" userId="d4789db2-93a2-4e3b-b8fe-e6f9225eaa6c" providerId="ADAL" clId="{6988FF0D-994C-5A55-B885-9F2F70A76D4D}" dt="2026-01-27T21:49:33.203" v="1050" actId="20577"/>
          <ac:spMkLst>
            <pc:docMk/>
            <pc:sldMk cId="145012878" sldId="2104"/>
            <ac:spMk id="3" creationId="{C4E747DC-4B56-7BDF-A349-35DD7856078E}"/>
          </ac:spMkLst>
        </pc:spChg>
        <pc:spChg chg="del">
          <ac:chgData name="Kasra Keshavarz" userId="d4789db2-93a2-4e3b-b8fe-e6f9225eaa6c" providerId="ADAL" clId="{6988FF0D-994C-5A55-B885-9F2F70A76D4D}" dt="2026-01-27T21:11:52.105" v="497" actId="478"/>
          <ac:spMkLst>
            <pc:docMk/>
            <pc:sldMk cId="145012878" sldId="2104"/>
            <ac:spMk id="5" creationId="{B571284D-0B87-236D-BCAC-37AAE24AF561}"/>
          </ac:spMkLst>
        </pc:spChg>
        <pc:spChg chg="del">
          <ac:chgData name="Kasra Keshavarz" userId="d4789db2-93a2-4e3b-b8fe-e6f9225eaa6c" providerId="ADAL" clId="{6988FF0D-994C-5A55-B885-9F2F70A76D4D}" dt="2026-01-27T21:11:54.263" v="498" actId="478"/>
          <ac:spMkLst>
            <pc:docMk/>
            <pc:sldMk cId="145012878" sldId="2104"/>
            <ac:spMk id="7" creationId="{FD033D3A-66E7-02F0-0066-4FD27BF6C300}"/>
          </ac:spMkLst>
        </pc:spChg>
      </pc:sldChg>
      <pc:sldChg chg="del">
        <pc:chgData name="Kasra Keshavarz" userId="d4789db2-93a2-4e3b-b8fe-e6f9225eaa6c" providerId="ADAL" clId="{6988FF0D-994C-5A55-B885-9F2F70A76D4D}" dt="2026-01-27T21:15:07.882" v="668" actId="2696"/>
        <pc:sldMkLst>
          <pc:docMk/>
          <pc:sldMk cId="2430695414" sldId="2105"/>
        </pc:sldMkLst>
      </pc:sldChg>
      <pc:sldChg chg="addSp modSp add mod ord modAnim">
        <pc:chgData name="Kasra Keshavarz" userId="d4789db2-93a2-4e3b-b8fe-e6f9225eaa6c" providerId="ADAL" clId="{6988FF0D-994C-5A55-B885-9F2F70A76D4D}" dt="2026-01-28T01:49:21.527" v="1651"/>
        <pc:sldMkLst>
          <pc:docMk/>
          <pc:sldMk cId="3754495902" sldId="2105"/>
        </pc:sldMkLst>
        <pc:spChg chg="mod">
          <ac:chgData name="Kasra Keshavarz" userId="d4789db2-93a2-4e3b-b8fe-e6f9225eaa6c" providerId="ADAL" clId="{6988FF0D-994C-5A55-B885-9F2F70A76D4D}" dt="2026-01-28T01:49:03.539" v="1643" actId="21"/>
          <ac:spMkLst>
            <pc:docMk/>
            <pc:sldMk cId="3754495902" sldId="2105"/>
            <ac:spMk id="3" creationId="{333CCA65-F8EE-B12F-086F-691E4B756F8A}"/>
          </ac:spMkLst>
        </pc:spChg>
        <pc:spChg chg="add mod">
          <ac:chgData name="Kasra Keshavarz" userId="d4789db2-93a2-4e3b-b8fe-e6f9225eaa6c" providerId="ADAL" clId="{6988FF0D-994C-5A55-B885-9F2F70A76D4D}" dt="2026-01-28T01:49:17.709" v="1650" actId="1076"/>
          <ac:spMkLst>
            <pc:docMk/>
            <pc:sldMk cId="3754495902" sldId="2105"/>
            <ac:spMk id="6" creationId="{5F5438D7-2EAF-FC23-945E-1766A9405E6E}"/>
          </ac:spMkLst>
        </pc:spChg>
      </pc:sldChg>
      <pc:sldChg chg="modSp mod">
        <pc:chgData name="Kasra Keshavarz" userId="d4789db2-93a2-4e3b-b8fe-e6f9225eaa6c" providerId="ADAL" clId="{6988FF0D-994C-5A55-B885-9F2F70A76D4D}" dt="2026-01-27T21:21:09.051" v="875" actId="20577"/>
        <pc:sldMkLst>
          <pc:docMk/>
          <pc:sldMk cId="1806040351" sldId="2106"/>
        </pc:sldMkLst>
        <pc:spChg chg="mod">
          <ac:chgData name="Kasra Keshavarz" userId="d4789db2-93a2-4e3b-b8fe-e6f9225eaa6c" providerId="ADAL" clId="{6988FF0D-994C-5A55-B885-9F2F70A76D4D}" dt="2026-01-27T21:21:09.051" v="875" actId="20577"/>
          <ac:spMkLst>
            <pc:docMk/>
            <pc:sldMk cId="1806040351" sldId="2106"/>
            <ac:spMk id="3" creationId="{333CCA65-F8EE-B12F-086F-691E4B756F8A}"/>
          </ac:spMkLst>
        </pc:spChg>
      </pc:sldChg>
      <pc:sldChg chg="del">
        <pc:chgData name="Kasra Keshavarz" userId="d4789db2-93a2-4e3b-b8fe-e6f9225eaa6c" providerId="ADAL" clId="{6988FF0D-994C-5A55-B885-9F2F70A76D4D}" dt="2026-01-28T02:16:51.064" v="2534" actId="2696"/>
        <pc:sldMkLst>
          <pc:docMk/>
          <pc:sldMk cId="1291730897" sldId="2110"/>
        </pc:sldMkLst>
      </pc:sldChg>
      <pc:sldChg chg="add del">
        <pc:chgData name="Kasra Keshavarz" userId="d4789db2-93a2-4e3b-b8fe-e6f9225eaa6c" providerId="ADAL" clId="{6988FF0D-994C-5A55-B885-9F2F70A76D4D}" dt="2026-01-28T02:21:26.589" v="2712" actId="2696"/>
        <pc:sldMkLst>
          <pc:docMk/>
          <pc:sldMk cId="3951000790" sldId="2110"/>
        </pc:sldMkLst>
      </pc:sldChg>
      <pc:sldChg chg="addSp modSp mod modAnim">
        <pc:chgData name="Kasra Keshavarz" userId="d4789db2-93a2-4e3b-b8fe-e6f9225eaa6c" providerId="ADAL" clId="{6988FF0D-994C-5A55-B885-9F2F70A76D4D}" dt="2026-01-28T02:21:19.329" v="2710"/>
        <pc:sldMkLst>
          <pc:docMk/>
          <pc:sldMk cId="2485014786" sldId="2111"/>
        </pc:sldMkLst>
        <pc:spChg chg="mod">
          <ac:chgData name="Kasra Keshavarz" userId="d4789db2-93a2-4e3b-b8fe-e6f9225eaa6c" providerId="ADAL" clId="{6988FF0D-994C-5A55-B885-9F2F70A76D4D}" dt="2026-01-28T02:20:54.611" v="2653" actId="20577"/>
          <ac:spMkLst>
            <pc:docMk/>
            <pc:sldMk cId="2485014786" sldId="2111"/>
            <ac:spMk id="3" creationId="{333CCA65-F8EE-B12F-086F-691E4B756F8A}"/>
          </ac:spMkLst>
        </pc:spChg>
        <pc:spChg chg="add mod">
          <ac:chgData name="Kasra Keshavarz" userId="d4789db2-93a2-4e3b-b8fe-e6f9225eaa6c" providerId="ADAL" clId="{6988FF0D-994C-5A55-B885-9F2F70A76D4D}" dt="2026-01-28T02:21:16.748" v="2709" actId="1076"/>
          <ac:spMkLst>
            <pc:docMk/>
            <pc:sldMk cId="2485014786" sldId="2111"/>
            <ac:spMk id="5" creationId="{234D240A-CB57-1C3A-52B3-22DC4D611600}"/>
          </ac:spMkLst>
        </pc:spChg>
      </pc:sldChg>
      <pc:sldChg chg="modSp mod">
        <pc:chgData name="Kasra Keshavarz" userId="d4789db2-93a2-4e3b-b8fe-e6f9225eaa6c" providerId="ADAL" clId="{6988FF0D-994C-5A55-B885-9F2F70A76D4D}" dt="2026-01-27T21:36:32.145" v="1033" actId="20577"/>
        <pc:sldMkLst>
          <pc:docMk/>
          <pc:sldMk cId="1323254149" sldId="2112"/>
        </pc:sldMkLst>
        <pc:spChg chg="mod">
          <ac:chgData name="Kasra Keshavarz" userId="d4789db2-93a2-4e3b-b8fe-e6f9225eaa6c" providerId="ADAL" clId="{6988FF0D-994C-5A55-B885-9F2F70A76D4D}" dt="2026-01-27T21:36:32.145" v="1033" actId="20577"/>
          <ac:spMkLst>
            <pc:docMk/>
            <pc:sldMk cId="1323254149" sldId="2112"/>
            <ac:spMk id="3" creationId="{0EC2AF0A-39D7-EBF3-AE39-9A3EF5E2416C}"/>
          </ac:spMkLst>
        </pc:spChg>
      </pc:sldChg>
      <pc:sldChg chg="addSp delSp modSp mod">
        <pc:chgData name="Kasra Keshavarz" userId="d4789db2-93a2-4e3b-b8fe-e6f9225eaa6c" providerId="ADAL" clId="{6988FF0D-994C-5A55-B885-9F2F70A76D4D}" dt="2026-01-27T21:14:02.180" v="631" actId="1076"/>
        <pc:sldMkLst>
          <pc:docMk/>
          <pc:sldMk cId="2291382273" sldId="2114"/>
        </pc:sldMkLst>
        <pc:spChg chg="mod">
          <ac:chgData name="Kasra Keshavarz" userId="d4789db2-93a2-4e3b-b8fe-e6f9225eaa6c" providerId="ADAL" clId="{6988FF0D-994C-5A55-B885-9F2F70A76D4D}" dt="2026-01-27T21:12:47.782" v="624" actId="20577"/>
          <ac:spMkLst>
            <pc:docMk/>
            <pc:sldMk cId="2291382273" sldId="2114"/>
            <ac:spMk id="6" creationId="{0F5EF8BD-6B58-0E18-59D5-533F6F300292}"/>
          </ac:spMkLst>
        </pc:spChg>
        <pc:spChg chg="add del mod">
          <ac:chgData name="Kasra Keshavarz" userId="d4789db2-93a2-4e3b-b8fe-e6f9225eaa6c" providerId="ADAL" clId="{6988FF0D-994C-5A55-B885-9F2F70A76D4D}" dt="2026-01-27T21:13:45.702" v="627" actId="478"/>
          <ac:spMkLst>
            <pc:docMk/>
            <pc:sldMk cId="2291382273" sldId="2114"/>
            <ac:spMk id="9" creationId="{60462309-FCF7-991A-3352-2A6A6873B273}"/>
          </ac:spMkLst>
        </pc:spChg>
        <pc:picChg chg="add mod">
          <ac:chgData name="Kasra Keshavarz" userId="d4789db2-93a2-4e3b-b8fe-e6f9225eaa6c" providerId="ADAL" clId="{6988FF0D-994C-5A55-B885-9F2F70A76D4D}" dt="2026-01-27T21:14:02.180" v="631" actId="1076"/>
          <ac:picMkLst>
            <pc:docMk/>
            <pc:sldMk cId="2291382273" sldId="2114"/>
            <ac:picMk id="3" creationId="{D12CB0C3-9E28-53DA-54F9-CCD25DDDC8FC}"/>
          </ac:picMkLst>
        </pc:picChg>
        <pc:picChg chg="del">
          <ac:chgData name="Kasra Keshavarz" userId="d4789db2-93a2-4e3b-b8fe-e6f9225eaa6c" providerId="ADAL" clId="{6988FF0D-994C-5A55-B885-9F2F70A76D4D}" dt="2026-01-27T21:13:41.852" v="626" actId="478"/>
          <ac:picMkLst>
            <pc:docMk/>
            <pc:sldMk cId="2291382273" sldId="2114"/>
            <ac:picMk id="5" creationId="{974DE1C0-7517-7923-32A9-62B38C4EC40D}"/>
          </ac:picMkLst>
        </pc:picChg>
      </pc:sldChg>
      <pc:sldChg chg="del">
        <pc:chgData name="Kasra Keshavarz" userId="d4789db2-93a2-4e3b-b8fe-e6f9225eaa6c" providerId="ADAL" clId="{6988FF0D-994C-5A55-B885-9F2F70A76D4D}" dt="2026-01-27T21:03:19.590" v="129" actId="2696"/>
        <pc:sldMkLst>
          <pc:docMk/>
          <pc:sldMk cId="659475246" sldId="2115"/>
        </pc:sldMkLst>
      </pc:sldChg>
      <pc:sldChg chg="modSp mod">
        <pc:chgData name="Kasra Keshavarz" userId="d4789db2-93a2-4e3b-b8fe-e6f9225eaa6c" providerId="ADAL" clId="{6988FF0D-994C-5A55-B885-9F2F70A76D4D}" dt="2026-01-27T21:36:28.500" v="1032" actId="20577"/>
        <pc:sldMkLst>
          <pc:docMk/>
          <pc:sldMk cId="3683742984" sldId="2116"/>
        </pc:sldMkLst>
        <pc:spChg chg="mod">
          <ac:chgData name="Kasra Keshavarz" userId="d4789db2-93a2-4e3b-b8fe-e6f9225eaa6c" providerId="ADAL" clId="{6988FF0D-994C-5A55-B885-9F2F70A76D4D}" dt="2026-01-27T21:36:28.500" v="1032" actId="20577"/>
          <ac:spMkLst>
            <pc:docMk/>
            <pc:sldMk cId="3683742984" sldId="2116"/>
            <ac:spMk id="3" creationId="{F02DA2C4-181C-7F0D-BE09-87240617EC6F}"/>
          </ac:spMkLst>
        </pc:spChg>
        <pc:spChg chg="mod">
          <ac:chgData name="Kasra Keshavarz" userId="d4789db2-93a2-4e3b-b8fe-e6f9225eaa6c" providerId="ADAL" clId="{6988FF0D-994C-5A55-B885-9F2F70A76D4D}" dt="2026-01-27T21:14:42.748" v="665" actId="14100"/>
          <ac:spMkLst>
            <pc:docMk/>
            <pc:sldMk cId="3683742984" sldId="2116"/>
            <ac:spMk id="5" creationId="{195F21D4-3D23-0A6E-0176-078D8B9E9F2C}"/>
          </ac:spMkLst>
        </pc:spChg>
      </pc:sldChg>
      <pc:sldChg chg="del">
        <pc:chgData name="Kasra Keshavarz" userId="d4789db2-93a2-4e3b-b8fe-e6f9225eaa6c" providerId="ADAL" clId="{6988FF0D-994C-5A55-B885-9F2F70A76D4D}" dt="2026-01-27T21:05:01.205" v="176" actId="2696"/>
        <pc:sldMkLst>
          <pc:docMk/>
          <pc:sldMk cId="769896383" sldId="2117"/>
        </pc:sldMkLst>
      </pc:sldChg>
      <pc:sldChg chg="del">
        <pc:chgData name="Kasra Keshavarz" userId="d4789db2-93a2-4e3b-b8fe-e6f9225eaa6c" providerId="ADAL" clId="{6988FF0D-994C-5A55-B885-9F2F70A76D4D}" dt="2026-01-27T21:06:44.996" v="325" actId="2696"/>
        <pc:sldMkLst>
          <pc:docMk/>
          <pc:sldMk cId="1489566071" sldId="2118"/>
        </pc:sldMkLst>
      </pc:sldChg>
      <pc:sldChg chg="del">
        <pc:chgData name="Kasra Keshavarz" userId="d4789db2-93a2-4e3b-b8fe-e6f9225eaa6c" providerId="ADAL" clId="{6988FF0D-994C-5A55-B885-9F2F70A76D4D}" dt="2026-01-28T02:17:05.844" v="2538" actId="2696"/>
        <pc:sldMkLst>
          <pc:docMk/>
          <pc:sldMk cId="591886779" sldId="2285"/>
        </pc:sldMkLst>
      </pc:sldChg>
      <pc:sldChg chg="add del">
        <pc:chgData name="Kasra Keshavarz" userId="d4789db2-93a2-4e3b-b8fe-e6f9225eaa6c" providerId="ADAL" clId="{6988FF0D-994C-5A55-B885-9F2F70A76D4D}" dt="2026-01-28T02:17:13.212" v="2544" actId="2696"/>
        <pc:sldMkLst>
          <pc:docMk/>
          <pc:sldMk cId="2005731178" sldId="2296"/>
        </pc:sldMkLst>
      </pc:sldChg>
      <pc:sldChg chg="del">
        <pc:chgData name="Kasra Keshavarz" userId="d4789db2-93a2-4e3b-b8fe-e6f9225eaa6c" providerId="ADAL" clId="{6988FF0D-994C-5A55-B885-9F2F70A76D4D}" dt="2026-01-28T02:17:07.434" v="2539" actId="2696"/>
        <pc:sldMkLst>
          <pc:docMk/>
          <pc:sldMk cId="557768839" sldId="2297"/>
        </pc:sldMkLst>
      </pc:sldChg>
      <pc:sldChg chg="del">
        <pc:chgData name="Kasra Keshavarz" userId="d4789db2-93a2-4e3b-b8fe-e6f9225eaa6c" providerId="ADAL" clId="{6988FF0D-994C-5A55-B885-9F2F70A76D4D}" dt="2026-01-28T02:17:21.021" v="2549" actId="2696"/>
        <pc:sldMkLst>
          <pc:docMk/>
          <pc:sldMk cId="222222487" sldId="2298"/>
        </pc:sldMkLst>
      </pc:sldChg>
      <pc:sldChg chg="del">
        <pc:chgData name="Kasra Keshavarz" userId="d4789db2-93a2-4e3b-b8fe-e6f9225eaa6c" providerId="ADAL" clId="{6988FF0D-994C-5A55-B885-9F2F70A76D4D}" dt="2026-01-28T02:17:24.620" v="2552" actId="2696"/>
        <pc:sldMkLst>
          <pc:docMk/>
          <pc:sldMk cId="1665799399" sldId="2299"/>
        </pc:sldMkLst>
      </pc:sldChg>
      <pc:sldChg chg="del">
        <pc:chgData name="Kasra Keshavarz" userId="d4789db2-93a2-4e3b-b8fe-e6f9225eaa6c" providerId="ADAL" clId="{6988FF0D-994C-5A55-B885-9F2F70A76D4D}" dt="2026-01-27T21:14:57.942" v="666" actId="2696"/>
        <pc:sldMkLst>
          <pc:docMk/>
          <pc:sldMk cId="1003213627" sldId="5169"/>
        </pc:sldMkLst>
      </pc:sldChg>
      <pc:sldChg chg="add ord">
        <pc:chgData name="Kasra Keshavarz" userId="d4789db2-93a2-4e3b-b8fe-e6f9225eaa6c" providerId="ADAL" clId="{6988FF0D-994C-5A55-B885-9F2F70A76D4D}" dt="2026-01-28T01:48:49.001" v="1641" actId="20578"/>
        <pc:sldMkLst>
          <pc:docMk/>
          <pc:sldMk cId="2239266723" sldId="5169"/>
        </pc:sldMkLst>
      </pc:sldChg>
      <pc:sldChg chg="modSp mod">
        <pc:chgData name="Kasra Keshavarz" userId="d4789db2-93a2-4e3b-b8fe-e6f9225eaa6c" providerId="ADAL" clId="{6988FF0D-994C-5A55-B885-9F2F70A76D4D}" dt="2026-01-27T22:18:20.065" v="1481" actId="20577"/>
        <pc:sldMkLst>
          <pc:docMk/>
          <pc:sldMk cId="3858481622" sldId="5170"/>
        </pc:sldMkLst>
        <pc:spChg chg="mod">
          <ac:chgData name="Kasra Keshavarz" userId="d4789db2-93a2-4e3b-b8fe-e6f9225eaa6c" providerId="ADAL" clId="{6988FF0D-994C-5A55-B885-9F2F70A76D4D}" dt="2026-01-27T22:18:20.065" v="1481" actId="20577"/>
          <ac:spMkLst>
            <pc:docMk/>
            <pc:sldMk cId="3858481622" sldId="5170"/>
            <ac:spMk id="3" creationId="{313DC1B9-B5CB-86E1-8270-70A43B4B8C1B}"/>
          </ac:spMkLst>
        </pc:spChg>
        <pc:spChg chg="mod">
          <ac:chgData name="Kasra Keshavarz" userId="d4789db2-93a2-4e3b-b8fe-e6f9225eaa6c" providerId="ADAL" clId="{6988FF0D-994C-5A55-B885-9F2F70A76D4D}" dt="2026-01-27T22:13:16.308" v="1359" actId="1035"/>
          <ac:spMkLst>
            <pc:docMk/>
            <pc:sldMk cId="3858481622" sldId="5170"/>
            <ac:spMk id="5" creationId="{21AFCACD-6A6C-DBCF-7DCB-4FC053111779}"/>
          </ac:spMkLst>
        </pc:spChg>
      </pc:sldChg>
      <pc:sldChg chg="delSp modSp del mod">
        <pc:chgData name="Kasra Keshavarz" userId="d4789db2-93a2-4e3b-b8fe-e6f9225eaa6c" providerId="ADAL" clId="{6988FF0D-994C-5A55-B885-9F2F70A76D4D}" dt="2026-01-28T02:17:01.028" v="2536" actId="2696"/>
        <pc:sldMkLst>
          <pc:docMk/>
          <pc:sldMk cId="911679424" sldId="5171"/>
        </pc:sldMkLst>
        <pc:spChg chg="mod">
          <ac:chgData name="Kasra Keshavarz" userId="d4789db2-93a2-4e3b-b8fe-e6f9225eaa6c" providerId="ADAL" clId="{6988FF0D-994C-5A55-B885-9F2F70A76D4D}" dt="2026-01-27T21:36:05.240" v="1029" actId="20577"/>
          <ac:spMkLst>
            <pc:docMk/>
            <pc:sldMk cId="911679424" sldId="5171"/>
            <ac:spMk id="3" creationId="{4A1DC63D-2E7D-BDA8-AEE5-CC913FF07DBA}"/>
          </ac:spMkLst>
        </pc:spChg>
        <pc:spChg chg="del">
          <ac:chgData name="Kasra Keshavarz" userId="d4789db2-93a2-4e3b-b8fe-e6f9225eaa6c" providerId="ADAL" clId="{6988FF0D-994C-5A55-B885-9F2F70A76D4D}" dt="2026-01-27T21:36:09.551" v="1030" actId="478"/>
          <ac:spMkLst>
            <pc:docMk/>
            <pc:sldMk cId="911679424" sldId="5171"/>
            <ac:spMk id="6" creationId="{E9B43110-9121-2780-677A-D3DAC55EF9A5}"/>
          </ac:spMkLst>
        </pc:spChg>
      </pc:sldChg>
      <pc:sldChg chg="modSp">
        <pc:chgData name="Kasra Keshavarz" userId="d4789db2-93a2-4e3b-b8fe-e6f9225eaa6c" providerId="ADAL" clId="{6988FF0D-994C-5A55-B885-9F2F70A76D4D}" dt="2026-01-27T21:20:44.231" v="797"/>
        <pc:sldMkLst>
          <pc:docMk/>
          <pc:sldMk cId="1249956038" sldId="5172"/>
        </pc:sldMkLst>
        <pc:spChg chg="mod">
          <ac:chgData name="Kasra Keshavarz" userId="d4789db2-93a2-4e3b-b8fe-e6f9225eaa6c" providerId="ADAL" clId="{6988FF0D-994C-5A55-B885-9F2F70A76D4D}" dt="2026-01-27T21:20:44.231" v="797"/>
          <ac:spMkLst>
            <pc:docMk/>
            <pc:sldMk cId="1249956038" sldId="5172"/>
            <ac:spMk id="18" creationId="{F83C7BD8-E751-A81D-6E89-B9D2C1BEE893}"/>
          </ac:spMkLst>
        </pc:spChg>
      </pc:sldChg>
      <pc:sldChg chg="addSp delSp modSp mod">
        <pc:chgData name="Kasra Keshavarz" userId="d4789db2-93a2-4e3b-b8fe-e6f9225eaa6c" providerId="ADAL" clId="{6988FF0D-994C-5A55-B885-9F2F70A76D4D}" dt="2026-01-27T22:02:24.787" v="1314" actId="1076"/>
        <pc:sldMkLst>
          <pc:docMk/>
          <pc:sldMk cId="1455916796" sldId="5174"/>
        </pc:sldMkLst>
        <pc:spChg chg="del">
          <ac:chgData name="Kasra Keshavarz" userId="d4789db2-93a2-4e3b-b8fe-e6f9225eaa6c" providerId="ADAL" clId="{6988FF0D-994C-5A55-B885-9F2F70A76D4D}" dt="2026-01-27T22:02:17.849" v="1313" actId="478"/>
          <ac:spMkLst>
            <pc:docMk/>
            <pc:sldMk cId="1455916796" sldId="5174"/>
            <ac:spMk id="7" creationId="{074243FB-ED8A-648E-D874-5B11512AE54C}"/>
          </ac:spMkLst>
        </pc:spChg>
        <pc:grpChg chg="mod">
          <ac:chgData name="Kasra Keshavarz" userId="d4789db2-93a2-4e3b-b8fe-e6f9225eaa6c" providerId="ADAL" clId="{6988FF0D-994C-5A55-B885-9F2F70A76D4D}" dt="2026-01-27T22:02:24.787" v="1314" actId="1076"/>
          <ac:grpSpMkLst>
            <pc:docMk/>
            <pc:sldMk cId="1455916796" sldId="5174"/>
            <ac:grpSpMk id="28" creationId="{FFE79B46-960A-B3D6-6A38-49BA98FC9A05}"/>
          </ac:grpSpMkLst>
        </pc:grpChg>
        <pc:picChg chg="del">
          <ac:chgData name="Kasra Keshavarz" userId="d4789db2-93a2-4e3b-b8fe-e6f9225eaa6c" providerId="ADAL" clId="{6988FF0D-994C-5A55-B885-9F2F70A76D4D}" dt="2026-01-27T22:02:07.332" v="1308" actId="478"/>
          <ac:picMkLst>
            <pc:docMk/>
            <pc:sldMk cId="1455916796" sldId="5174"/>
            <ac:picMk id="2" creationId="{E8178A36-783D-C4DE-5170-9D07383378CA}"/>
          </ac:picMkLst>
        </pc:picChg>
        <pc:picChg chg="add mod">
          <ac:chgData name="Kasra Keshavarz" userId="d4789db2-93a2-4e3b-b8fe-e6f9225eaa6c" providerId="ADAL" clId="{6988FF0D-994C-5A55-B885-9F2F70A76D4D}" dt="2026-01-27T22:02:16.154" v="1312" actId="167"/>
          <ac:picMkLst>
            <pc:docMk/>
            <pc:sldMk cId="1455916796" sldId="5174"/>
            <ac:picMk id="3" creationId="{53F1F6EB-BD0A-141F-D891-99927AD55589}"/>
          </ac:picMkLst>
        </pc:picChg>
        <pc:picChg chg="del">
          <ac:chgData name="Kasra Keshavarz" userId="d4789db2-93a2-4e3b-b8fe-e6f9225eaa6c" providerId="ADAL" clId="{6988FF0D-994C-5A55-B885-9F2F70A76D4D}" dt="2026-01-27T22:02:07.332" v="1308" actId="478"/>
          <ac:picMkLst>
            <pc:docMk/>
            <pc:sldMk cId="1455916796" sldId="5174"/>
            <ac:picMk id="6" creationId="{C43722CE-34ED-F3DC-A681-9B260AE6353C}"/>
          </ac:picMkLst>
        </pc:picChg>
      </pc:sldChg>
      <pc:sldChg chg="modSp mod ord">
        <pc:chgData name="Kasra Keshavarz" userId="d4789db2-93a2-4e3b-b8fe-e6f9225eaa6c" providerId="ADAL" clId="{6988FF0D-994C-5A55-B885-9F2F70A76D4D}" dt="2026-01-28T02:15:13.551" v="2509" actId="20577"/>
        <pc:sldMkLst>
          <pc:docMk/>
          <pc:sldMk cId="44269629" sldId="5767"/>
        </pc:sldMkLst>
        <pc:graphicFrameChg chg="modGraphic">
          <ac:chgData name="Kasra Keshavarz" userId="d4789db2-93a2-4e3b-b8fe-e6f9225eaa6c" providerId="ADAL" clId="{6988FF0D-994C-5A55-B885-9F2F70A76D4D}" dt="2026-01-28T02:15:13.551" v="2509" actId="20577"/>
          <ac:graphicFrameMkLst>
            <pc:docMk/>
            <pc:sldMk cId="44269629" sldId="5767"/>
            <ac:graphicFrameMk id="5" creationId="{EC01CB33-A98A-3CE6-96E6-4B94436414FE}"/>
          </ac:graphicFrameMkLst>
        </pc:graphicFrameChg>
      </pc:sldChg>
      <pc:sldChg chg="modSp add mod modNotesTx">
        <pc:chgData name="Kasra Keshavarz" userId="d4789db2-93a2-4e3b-b8fe-e6f9225eaa6c" providerId="ADAL" clId="{6988FF0D-994C-5A55-B885-9F2F70A76D4D}" dt="2026-01-27T21:06:08.508" v="323" actId="20577"/>
        <pc:sldMkLst>
          <pc:docMk/>
          <pc:sldMk cId="1139702030" sldId="5768"/>
        </pc:sldMkLst>
        <pc:spChg chg="mod">
          <ac:chgData name="Kasra Keshavarz" userId="d4789db2-93a2-4e3b-b8fe-e6f9225eaa6c" providerId="ADAL" clId="{6988FF0D-994C-5A55-B885-9F2F70A76D4D}" dt="2026-01-27T21:05:43.928" v="265" actId="6549"/>
          <ac:spMkLst>
            <pc:docMk/>
            <pc:sldMk cId="1139702030" sldId="5768"/>
            <ac:spMk id="3" creationId="{246878EF-0BDB-8C80-A6D3-E884A40B334F}"/>
          </ac:spMkLst>
        </pc:spChg>
      </pc:sldChg>
      <pc:sldChg chg="addSp modSp add mod ord modAnim">
        <pc:chgData name="Kasra Keshavarz" userId="d4789db2-93a2-4e3b-b8fe-e6f9225eaa6c" providerId="ADAL" clId="{6988FF0D-994C-5A55-B885-9F2F70A76D4D}" dt="2026-01-28T01:51:30.130" v="1658"/>
        <pc:sldMkLst>
          <pc:docMk/>
          <pc:sldMk cId="700263936" sldId="5769"/>
        </pc:sldMkLst>
        <pc:spChg chg="mod">
          <ac:chgData name="Kasra Keshavarz" userId="d4789db2-93a2-4e3b-b8fe-e6f9225eaa6c" providerId="ADAL" clId="{6988FF0D-994C-5A55-B885-9F2F70A76D4D}" dt="2026-01-28T01:51:19.010" v="1652" actId="21"/>
          <ac:spMkLst>
            <pc:docMk/>
            <pc:sldMk cId="700263936" sldId="5769"/>
            <ac:spMk id="3" creationId="{E577A41C-7B41-DE21-8992-48E0248AC9B9}"/>
          </ac:spMkLst>
        </pc:spChg>
        <pc:spChg chg="add mod">
          <ac:chgData name="Kasra Keshavarz" userId="d4789db2-93a2-4e3b-b8fe-e6f9225eaa6c" providerId="ADAL" clId="{6988FF0D-994C-5A55-B885-9F2F70A76D4D}" dt="2026-01-28T01:51:28.366" v="1657" actId="1076"/>
          <ac:spMkLst>
            <pc:docMk/>
            <pc:sldMk cId="700263936" sldId="5769"/>
            <ac:spMk id="6" creationId="{7CF1E7B2-8BE8-3925-CC63-AD6619F505B1}"/>
          </ac:spMkLst>
        </pc:spChg>
      </pc:sldChg>
      <pc:sldChg chg="modSp add mod">
        <pc:chgData name="Kasra Keshavarz" userId="d4789db2-93a2-4e3b-b8fe-e6f9225eaa6c" providerId="ADAL" clId="{6988FF0D-994C-5A55-B885-9F2F70A76D4D}" dt="2026-01-28T01:54:30.837" v="1698" actId="20577"/>
        <pc:sldMkLst>
          <pc:docMk/>
          <pc:sldMk cId="690429481" sldId="5770"/>
        </pc:sldMkLst>
        <pc:spChg chg="mod">
          <ac:chgData name="Kasra Keshavarz" userId="d4789db2-93a2-4e3b-b8fe-e6f9225eaa6c" providerId="ADAL" clId="{6988FF0D-994C-5A55-B885-9F2F70A76D4D}" dt="2026-01-28T01:54:30.837" v="1698" actId="20577"/>
          <ac:spMkLst>
            <pc:docMk/>
            <pc:sldMk cId="690429481" sldId="5770"/>
            <ac:spMk id="3" creationId="{68DDB629-8AC8-B6B9-7210-5822FE6AF08C}"/>
          </ac:spMkLst>
        </pc:spChg>
      </pc:sldChg>
      <pc:sldChg chg="addSp delSp modSp new mod ord">
        <pc:chgData name="Kasra Keshavarz" userId="d4789db2-93a2-4e3b-b8fe-e6f9225eaa6c" providerId="ADAL" clId="{6988FF0D-994C-5A55-B885-9F2F70A76D4D}" dt="2026-01-28T02:12:23.235" v="2280" actId="1076"/>
        <pc:sldMkLst>
          <pc:docMk/>
          <pc:sldMk cId="2963480903" sldId="5771"/>
        </pc:sldMkLst>
        <pc:spChg chg="mod">
          <ac:chgData name="Kasra Keshavarz" userId="d4789db2-93a2-4e3b-b8fe-e6f9225eaa6c" providerId="ADAL" clId="{6988FF0D-994C-5A55-B885-9F2F70A76D4D}" dt="2026-01-27T22:18:40.583" v="1486" actId="27636"/>
          <ac:spMkLst>
            <pc:docMk/>
            <pc:sldMk cId="2963480903" sldId="5771"/>
            <ac:spMk id="2" creationId="{C88ABFC0-F9A0-1485-4A63-EA2B1A15F9AB}"/>
          </ac:spMkLst>
        </pc:spChg>
        <pc:spChg chg="add mod">
          <ac:chgData name="Kasra Keshavarz" userId="d4789db2-93a2-4e3b-b8fe-e6f9225eaa6c" providerId="ADAL" clId="{6988FF0D-994C-5A55-B885-9F2F70A76D4D}" dt="2026-01-28T01:55:13.924" v="1745" actId="1076"/>
          <ac:spMkLst>
            <pc:docMk/>
            <pc:sldMk cId="2963480903" sldId="5771"/>
            <ac:spMk id="3" creationId="{A462EC6B-65B5-6AD8-AACB-D69211CBEF34}"/>
          </ac:spMkLst>
        </pc:spChg>
        <pc:spChg chg="del">
          <ac:chgData name="Kasra Keshavarz" userId="d4789db2-93a2-4e3b-b8fe-e6f9225eaa6c" providerId="ADAL" clId="{6988FF0D-994C-5A55-B885-9F2F70A76D4D}" dt="2026-01-27T22:18:45.707" v="1487" actId="478"/>
          <ac:spMkLst>
            <pc:docMk/>
            <pc:sldMk cId="2963480903" sldId="5771"/>
            <ac:spMk id="3" creationId="{C3D0AF38-6516-27F7-6BD3-E056C69A6D61}"/>
          </ac:spMkLst>
        </pc:spChg>
        <pc:spChg chg="add mod">
          <ac:chgData name="Kasra Keshavarz" userId="d4789db2-93a2-4e3b-b8fe-e6f9225eaa6c" providerId="ADAL" clId="{6988FF0D-994C-5A55-B885-9F2F70A76D4D}" dt="2026-01-27T22:20:23.085" v="1528" actId="1076"/>
          <ac:spMkLst>
            <pc:docMk/>
            <pc:sldMk cId="2963480903" sldId="5771"/>
            <ac:spMk id="5" creationId="{97588CA9-3EFB-2A43-E950-D23372D1361F}"/>
          </ac:spMkLst>
        </pc:spChg>
        <pc:spChg chg="add mod">
          <ac:chgData name="Kasra Keshavarz" userId="d4789db2-93a2-4e3b-b8fe-e6f9225eaa6c" providerId="ADAL" clId="{6988FF0D-994C-5A55-B885-9F2F70A76D4D}" dt="2026-01-28T01:54:56.068" v="1701" actId="1076"/>
          <ac:spMkLst>
            <pc:docMk/>
            <pc:sldMk cId="2963480903" sldId="5771"/>
            <ac:spMk id="6" creationId="{45C6B5E8-79DC-9D39-68CD-0A8C460D1694}"/>
          </ac:spMkLst>
        </pc:spChg>
        <pc:spChg chg="add mod">
          <ac:chgData name="Kasra Keshavarz" userId="d4789db2-93a2-4e3b-b8fe-e6f9225eaa6c" providerId="ADAL" clId="{6988FF0D-994C-5A55-B885-9F2F70A76D4D}" dt="2026-01-27T22:20:18.653" v="1527" actId="207"/>
          <ac:spMkLst>
            <pc:docMk/>
            <pc:sldMk cId="2963480903" sldId="5771"/>
            <ac:spMk id="7" creationId="{41FD4A17-42F2-6411-2386-2BFEF7DA69FF}"/>
          </ac:spMkLst>
        </pc:spChg>
        <pc:spChg chg="add mod">
          <ac:chgData name="Kasra Keshavarz" userId="d4789db2-93a2-4e3b-b8fe-e6f9225eaa6c" providerId="ADAL" clId="{6988FF0D-994C-5A55-B885-9F2F70A76D4D}" dt="2026-01-28T01:56:43.814" v="1797" actId="1037"/>
          <ac:spMkLst>
            <pc:docMk/>
            <pc:sldMk cId="2963480903" sldId="5771"/>
            <ac:spMk id="8" creationId="{89D669AD-3988-EB62-F777-28C254167355}"/>
          </ac:spMkLst>
        </pc:spChg>
        <pc:spChg chg="add mod">
          <ac:chgData name="Kasra Keshavarz" userId="d4789db2-93a2-4e3b-b8fe-e6f9225eaa6c" providerId="ADAL" clId="{6988FF0D-994C-5A55-B885-9F2F70A76D4D}" dt="2026-01-27T22:20:46.245" v="1561" actId="20577"/>
          <ac:spMkLst>
            <pc:docMk/>
            <pc:sldMk cId="2963480903" sldId="5771"/>
            <ac:spMk id="10" creationId="{06097F03-A6EF-89A2-89DD-50787469D3C9}"/>
          </ac:spMkLst>
        </pc:spChg>
        <pc:spChg chg="add mod">
          <ac:chgData name="Kasra Keshavarz" userId="d4789db2-93a2-4e3b-b8fe-e6f9225eaa6c" providerId="ADAL" clId="{6988FF0D-994C-5A55-B885-9F2F70A76D4D}" dt="2026-01-27T22:20:59.387" v="1586" actId="20577"/>
          <ac:spMkLst>
            <pc:docMk/>
            <pc:sldMk cId="2963480903" sldId="5771"/>
            <ac:spMk id="11" creationId="{FA2F7737-E1D6-FA6B-A187-E9D241BE90EF}"/>
          </ac:spMkLst>
        </pc:spChg>
        <pc:spChg chg="add mod">
          <ac:chgData name="Kasra Keshavarz" userId="d4789db2-93a2-4e3b-b8fe-e6f9225eaa6c" providerId="ADAL" clId="{6988FF0D-994C-5A55-B885-9F2F70A76D4D}" dt="2026-01-28T02:00:29.591" v="1890" actId="20577"/>
          <ac:spMkLst>
            <pc:docMk/>
            <pc:sldMk cId="2963480903" sldId="5771"/>
            <ac:spMk id="12" creationId="{18B4968E-5E88-FF9D-E1FB-0B2A0F69A0DA}"/>
          </ac:spMkLst>
        </pc:spChg>
        <pc:spChg chg="add mod">
          <ac:chgData name="Kasra Keshavarz" userId="d4789db2-93a2-4e3b-b8fe-e6f9225eaa6c" providerId="ADAL" clId="{6988FF0D-994C-5A55-B885-9F2F70A76D4D}" dt="2026-01-28T01:57:43.036" v="1833" actId="1076"/>
          <ac:spMkLst>
            <pc:docMk/>
            <pc:sldMk cId="2963480903" sldId="5771"/>
            <ac:spMk id="22" creationId="{6C6B1F82-3322-BEAD-3F50-20A026DBF07E}"/>
          </ac:spMkLst>
        </pc:spChg>
        <pc:spChg chg="add mod">
          <ac:chgData name="Kasra Keshavarz" userId="d4789db2-93a2-4e3b-b8fe-e6f9225eaa6c" providerId="ADAL" clId="{6988FF0D-994C-5A55-B885-9F2F70A76D4D}" dt="2026-01-28T01:58:48.536" v="1865" actId="1036"/>
          <ac:spMkLst>
            <pc:docMk/>
            <pc:sldMk cId="2963480903" sldId="5771"/>
            <ac:spMk id="23" creationId="{7A6E4E5C-6876-B507-4BD2-06D1A10EE042}"/>
          </ac:spMkLst>
        </pc:spChg>
        <pc:spChg chg="add mod">
          <ac:chgData name="Kasra Keshavarz" userId="d4789db2-93a2-4e3b-b8fe-e6f9225eaa6c" providerId="ADAL" clId="{6988FF0D-994C-5A55-B885-9F2F70A76D4D}" dt="2026-01-28T01:59:36.377" v="1877" actId="1038"/>
          <ac:spMkLst>
            <pc:docMk/>
            <pc:sldMk cId="2963480903" sldId="5771"/>
            <ac:spMk id="26" creationId="{DDCB73E2-F691-4151-1822-5FCF40C6796B}"/>
          </ac:spMkLst>
        </pc:spChg>
        <pc:spChg chg="add mod">
          <ac:chgData name="Kasra Keshavarz" userId="d4789db2-93a2-4e3b-b8fe-e6f9225eaa6c" providerId="ADAL" clId="{6988FF0D-994C-5A55-B885-9F2F70A76D4D}" dt="2026-01-28T02:12:23.235" v="2280" actId="1076"/>
          <ac:spMkLst>
            <pc:docMk/>
            <pc:sldMk cId="2963480903" sldId="5771"/>
            <ac:spMk id="37" creationId="{DC3A7120-9269-7629-A773-0912225CF9A9}"/>
          </ac:spMkLst>
        </pc:spChg>
        <pc:spChg chg="add mod">
          <ac:chgData name="Kasra Keshavarz" userId="d4789db2-93a2-4e3b-b8fe-e6f9225eaa6c" providerId="ADAL" clId="{6988FF0D-994C-5A55-B885-9F2F70A76D4D}" dt="2026-01-28T02:12:10.440" v="2278" actId="1076"/>
          <ac:spMkLst>
            <pc:docMk/>
            <pc:sldMk cId="2963480903" sldId="5771"/>
            <ac:spMk id="38" creationId="{E9AA995A-7FB0-1C85-4933-F8922CD36EC1}"/>
          </ac:spMkLst>
        </pc:spChg>
        <pc:spChg chg="add mod">
          <ac:chgData name="Kasra Keshavarz" userId="d4789db2-93a2-4e3b-b8fe-e6f9225eaa6c" providerId="ADAL" clId="{6988FF0D-994C-5A55-B885-9F2F70A76D4D}" dt="2026-01-28T02:12:17.762" v="2279" actId="1076"/>
          <ac:spMkLst>
            <pc:docMk/>
            <pc:sldMk cId="2963480903" sldId="5771"/>
            <ac:spMk id="39" creationId="{C2E699B6-B512-D9A5-876E-B568BD8ECC1B}"/>
          </ac:spMkLst>
        </pc:spChg>
        <pc:spChg chg="add mod">
          <ac:chgData name="Kasra Keshavarz" userId="d4789db2-93a2-4e3b-b8fe-e6f9225eaa6c" providerId="ADAL" clId="{6988FF0D-994C-5A55-B885-9F2F70A76D4D}" dt="2026-01-28T02:12:07.734" v="2277" actId="1076"/>
          <ac:spMkLst>
            <pc:docMk/>
            <pc:sldMk cId="2963480903" sldId="5771"/>
            <ac:spMk id="40" creationId="{8672EE22-168E-2AB7-C0D6-30EA69E83AAE}"/>
          </ac:spMkLst>
        </pc:spChg>
        <pc:cxnChg chg="add mod">
          <ac:chgData name="Kasra Keshavarz" userId="d4789db2-93a2-4e3b-b8fe-e6f9225eaa6c" providerId="ADAL" clId="{6988FF0D-994C-5A55-B885-9F2F70A76D4D}" dt="2026-01-27T22:20:30.371" v="1530" actId="13822"/>
          <ac:cxnSpMkLst>
            <pc:docMk/>
            <pc:sldMk cId="2963480903" sldId="5771"/>
            <ac:cxnSpMk id="9" creationId="{815AFFB7-E4AF-E0CB-3066-9C84DD530753}"/>
          </ac:cxnSpMkLst>
        </pc:cxnChg>
        <pc:cxnChg chg="add mod">
          <ac:chgData name="Kasra Keshavarz" userId="d4789db2-93a2-4e3b-b8fe-e6f9225eaa6c" providerId="ADAL" clId="{6988FF0D-994C-5A55-B885-9F2F70A76D4D}" dt="2026-01-28T01:56:43.814" v="1797" actId="1037"/>
          <ac:cxnSpMkLst>
            <pc:docMk/>
            <pc:sldMk cId="2963480903" sldId="5771"/>
            <ac:cxnSpMk id="14" creationId="{14F37D6D-3484-51A4-81EF-54B457A2E798}"/>
          </ac:cxnSpMkLst>
        </pc:cxnChg>
        <pc:cxnChg chg="add mod">
          <ac:chgData name="Kasra Keshavarz" userId="d4789db2-93a2-4e3b-b8fe-e6f9225eaa6c" providerId="ADAL" clId="{6988FF0D-994C-5A55-B885-9F2F70A76D4D}" dt="2026-01-28T01:56:48.813" v="1799" actId="13822"/>
          <ac:cxnSpMkLst>
            <pc:docMk/>
            <pc:sldMk cId="2963480903" sldId="5771"/>
            <ac:cxnSpMk id="16" creationId="{179DF94A-8229-05B8-EE37-BF78CCA31012}"/>
          </ac:cxnSpMkLst>
        </pc:cxnChg>
        <pc:cxnChg chg="add mod">
          <ac:chgData name="Kasra Keshavarz" userId="d4789db2-93a2-4e3b-b8fe-e6f9225eaa6c" providerId="ADAL" clId="{6988FF0D-994C-5A55-B885-9F2F70A76D4D}" dt="2026-01-28T01:57:04.546" v="1803" actId="693"/>
          <ac:cxnSpMkLst>
            <pc:docMk/>
            <pc:sldMk cId="2963480903" sldId="5771"/>
            <ac:cxnSpMk id="19" creationId="{DCD350FB-548F-DC5A-1E47-C6C933429185}"/>
          </ac:cxnSpMkLst>
        </pc:cxnChg>
        <pc:cxnChg chg="add mod">
          <ac:chgData name="Kasra Keshavarz" userId="d4789db2-93a2-4e3b-b8fe-e6f9225eaa6c" providerId="ADAL" clId="{6988FF0D-994C-5A55-B885-9F2F70A76D4D}" dt="2026-01-28T01:57:12.329" v="1805" actId="1076"/>
          <ac:cxnSpMkLst>
            <pc:docMk/>
            <pc:sldMk cId="2963480903" sldId="5771"/>
            <ac:cxnSpMk id="20" creationId="{BCB86EAA-DF7E-C8EB-3747-71099587CD44}"/>
          </ac:cxnSpMkLst>
        </pc:cxnChg>
        <pc:cxnChg chg="add mod">
          <ac:chgData name="Kasra Keshavarz" userId="d4789db2-93a2-4e3b-b8fe-e6f9225eaa6c" providerId="ADAL" clId="{6988FF0D-994C-5A55-B885-9F2F70A76D4D}" dt="2026-01-28T01:57:16.803" v="1807" actId="1076"/>
          <ac:cxnSpMkLst>
            <pc:docMk/>
            <pc:sldMk cId="2963480903" sldId="5771"/>
            <ac:cxnSpMk id="21" creationId="{EAE72D84-1F5E-BC0F-FD3D-E5044623FDEC}"/>
          </ac:cxnSpMkLst>
        </pc:cxnChg>
        <pc:cxnChg chg="add mod">
          <ac:chgData name="Kasra Keshavarz" userId="d4789db2-93a2-4e3b-b8fe-e6f9225eaa6c" providerId="ADAL" clId="{6988FF0D-994C-5A55-B885-9F2F70A76D4D}" dt="2026-01-28T01:59:40.495" v="1878" actId="14100"/>
          <ac:cxnSpMkLst>
            <pc:docMk/>
            <pc:sldMk cId="2963480903" sldId="5771"/>
            <ac:cxnSpMk id="25" creationId="{3867181C-D250-97BD-8878-8B9EC66555A9}"/>
          </ac:cxnSpMkLst>
        </pc:cxnChg>
        <pc:cxnChg chg="add del mod">
          <ac:chgData name="Kasra Keshavarz" userId="d4789db2-93a2-4e3b-b8fe-e6f9225eaa6c" providerId="ADAL" clId="{6988FF0D-994C-5A55-B885-9F2F70A76D4D}" dt="2026-01-28T01:59:51.518" v="1880" actId="478"/>
          <ac:cxnSpMkLst>
            <pc:docMk/>
            <pc:sldMk cId="2963480903" sldId="5771"/>
            <ac:cxnSpMk id="29" creationId="{B7D12BEE-DDB6-38AD-9099-6021FA48DD1B}"/>
          </ac:cxnSpMkLst>
        </pc:cxnChg>
        <pc:cxnChg chg="add mod">
          <ac:chgData name="Kasra Keshavarz" userId="d4789db2-93a2-4e3b-b8fe-e6f9225eaa6c" providerId="ADAL" clId="{6988FF0D-994C-5A55-B885-9F2F70A76D4D}" dt="2026-01-28T02:00:04.084" v="1883" actId="13822"/>
          <ac:cxnSpMkLst>
            <pc:docMk/>
            <pc:sldMk cId="2963480903" sldId="5771"/>
            <ac:cxnSpMk id="31" creationId="{B88A997D-9473-4410-2BF0-22874B5BCDCC}"/>
          </ac:cxnSpMkLst>
        </pc:cxnChg>
        <pc:cxnChg chg="add mod">
          <ac:chgData name="Kasra Keshavarz" userId="d4789db2-93a2-4e3b-b8fe-e6f9225eaa6c" providerId="ADAL" clId="{6988FF0D-994C-5A55-B885-9F2F70A76D4D}" dt="2026-01-28T02:00:18.997" v="1887" actId="13822"/>
          <ac:cxnSpMkLst>
            <pc:docMk/>
            <pc:sldMk cId="2963480903" sldId="5771"/>
            <ac:cxnSpMk id="34" creationId="{8F66941B-EBCD-7D0E-55B0-D74CADECAF45}"/>
          </ac:cxnSpMkLst>
        </pc:cxnChg>
      </pc:sldChg>
      <pc:sldChg chg="new del">
        <pc:chgData name="Kasra Keshavarz" userId="d4789db2-93a2-4e3b-b8fe-e6f9225eaa6c" providerId="ADAL" clId="{6988FF0D-994C-5A55-B885-9F2F70A76D4D}" dt="2026-01-28T02:00:52.647" v="1893" actId="2696"/>
        <pc:sldMkLst>
          <pc:docMk/>
          <pc:sldMk cId="1602640589" sldId="5772"/>
        </pc:sldMkLst>
      </pc:sldChg>
      <pc:sldChg chg="add">
        <pc:chgData name="Kasra Keshavarz" userId="d4789db2-93a2-4e3b-b8fe-e6f9225eaa6c" providerId="ADAL" clId="{6988FF0D-994C-5A55-B885-9F2F70A76D4D}" dt="2026-01-28T02:00:51.014" v="1892" actId="2890"/>
        <pc:sldMkLst>
          <pc:docMk/>
          <pc:sldMk cId="2101469221" sldId="5773"/>
        </pc:sldMkLst>
      </pc:sldChg>
      <pc:sldChg chg="addSp modSp new mod">
        <pc:chgData name="Kasra Keshavarz" userId="d4789db2-93a2-4e3b-b8fe-e6f9225eaa6c" providerId="ADAL" clId="{6988FF0D-994C-5A55-B885-9F2F70A76D4D}" dt="2026-01-28T02:16:28.369" v="2533" actId="20577"/>
        <pc:sldMkLst>
          <pc:docMk/>
          <pc:sldMk cId="646973785" sldId="5774"/>
        </pc:sldMkLst>
        <pc:spChg chg="mod">
          <ac:chgData name="Kasra Keshavarz" userId="d4789db2-93a2-4e3b-b8fe-e6f9225eaa6c" providerId="ADAL" clId="{6988FF0D-994C-5A55-B885-9F2F70A76D4D}" dt="2026-01-28T02:16:28.369" v="2533" actId="20577"/>
          <ac:spMkLst>
            <pc:docMk/>
            <pc:sldMk cId="646973785" sldId="5774"/>
            <ac:spMk id="3" creationId="{A9B1774A-5D4F-3109-D900-3E694F484B84}"/>
          </ac:spMkLst>
        </pc:spChg>
        <pc:spChg chg="add mod">
          <ac:chgData name="Kasra Keshavarz" userId="d4789db2-93a2-4e3b-b8fe-e6f9225eaa6c" providerId="ADAL" clId="{6988FF0D-994C-5A55-B885-9F2F70A76D4D}" dt="2026-01-28T02:11:06.658" v="2223" actId="20577"/>
          <ac:spMkLst>
            <pc:docMk/>
            <pc:sldMk cId="646973785" sldId="5774"/>
            <ac:spMk id="6" creationId="{33B48921-9E8E-F46C-08CC-6F6849D08FE4}"/>
          </ac:spMkLst>
        </pc:spChg>
        <pc:spChg chg="add mod">
          <ac:chgData name="Kasra Keshavarz" userId="d4789db2-93a2-4e3b-b8fe-e6f9225eaa6c" providerId="ADAL" clId="{6988FF0D-994C-5A55-B885-9F2F70A76D4D}" dt="2026-01-28T02:11:02.136" v="2220" actId="1076"/>
          <ac:spMkLst>
            <pc:docMk/>
            <pc:sldMk cId="646973785" sldId="5774"/>
            <ac:spMk id="7" creationId="{04A70D52-6202-E264-6F99-60940128FDED}"/>
          </ac:spMkLst>
        </pc:spChg>
      </pc:sldChg>
      <pc:sldChg chg="modSp new mod">
        <pc:chgData name="Kasra Keshavarz" userId="d4789db2-93a2-4e3b-b8fe-e6f9225eaa6c" providerId="ADAL" clId="{6988FF0D-994C-5A55-B885-9F2F70A76D4D}" dt="2026-01-28T02:13:43.834" v="2458" actId="20577"/>
        <pc:sldMkLst>
          <pc:docMk/>
          <pc:sldMk cId="1967310261" sldId="5775"/>
        </pc:sldMkLst>
        <pc:spChg chg="mod">
          <ac:chgData name="Kasra Keshavarz" userId="d4789db2-93a2-4e3b-b8fe-e6f9225eaa6c" providerId="ADAL" clId="{6988FF0D-994C-5A55-B885-9F2F70A76D4D}" dt="2026-01-28T02:13:43.834" v="2458" actId="20577"/>
          <ac:spMkLst>
            <pc:docMk/>
            <pc:sldMk cId="1967310261" sldId="5775"/>
            <ac:spMk id="3" creationId="{A85E5A54-EFD6-339F-ABC7-03980075E216}"/>
          </ac:spMkLst>
        </pc:spChg>
      </pc:sldChg>
      <pc:sldChg chg="add del">
        <pc:chgData name="Kasra Keshavarz" userId="d4789db2-93a2-4e3b-b8fe-e6f9225eaa6c" providerId="ADAL" clId="{6988FF0D-994C-5A55-B885-9F2F70A76D4D}" dt="2026-01-28T02:16:15.519" v="2513" actId="2696"/>
        <pc:sldMkLst>
          <pc:docMk/>
          <pc:sldMk cId="1072616042" sldId="5776"/>
        </pc:sldMkLst>
      </pc:sldChg>
      <pc:sldChg chg="modSp add mod">
        <pc:chgData name="Kasra Keshavarz" userId="d4789db2-93a2-4e3b-b8fe-e6f9225eaa6c" providerId="ADAL" clId="{6988FF0D-994C-5A55-B885-9F2F70A76D4D}" dt="2026-01-28T02:18:43.902" v="2650" actId="20577"/>
        <pc:sldMkLst>
          <pc:docMk/>
          <pc:sldMk cId="3641104248" sldId="5776"/>
        </pc:sldMkLst>
        <pc:spChg chg="mod">
          <ac:chgData name="Kasra Keshavarz" userId="d4789db2-93a2-4e3b-b8fe-e6f9225eaa6c" providerId="ADAL" clId="{6988FF0D-994C-5A55-B885-9F2F70A76D4D}" dt="2026-01-28T02:18:43.902" v="2650" actId="20577"/>
          <ac:spMkLst>
            <pc:docMk/>
            <pc:sldMk cId="3641104248" sldId="5776"/>
            <ac:spMk id="3" creationId="{7F3BCA1A-E868-E216-11E2-7A145F609B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sharcnet.ca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fir.alliancecan.ca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maf-traini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community-modelling-workflow-trainin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Federal OK?</a:t>
            </a:r>
            <a:endParaRPr lang="fa-IR" dirty="0"/>
          </a:p>
          <a:p>
            <a:endParaRPr lang="en-US" dirty="0"/>
          </a:p>
          <a:p>
            <a:r>
              <a:rPr lang="en-US" dirty="0"/>
              <a:t>MESH model is being done like right now, so it is important.</a:t>
            </a:r>
          </a:p>
          <a:p>
            <a:endParaRPr lang="en-US" dirty="0"/>
          </a:p>
          <a:p>
            <a:r>
              <a:rPr lang="en-US" dirty="0"/>
              <a:t>Side buttons could be skipped (only explaining the necessities)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5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6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71579-4D4D-749E-240D-59A20D3C2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F4C24-A847-41CF-FF05-A1CC14F72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AACBFC-EDB3-7DC1-77DB-82CE55C2F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B4F11-1B7D-336F-E1D1-FB37268FF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62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4189A-F519-62AE-4D62-85BDA063A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1473A-0ACA-E277-38D7-B728234E8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2FBFB-96A5-80B4-2472-13400D647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3613E-7D90-00E0-B430-F84F7F171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8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kasra-keshavarz</a:t>
            </a:r>
            <a:r>
              <a:rPr lang="en-US" dirty="0"/>
              <a:t>/</a:t>
            </a:r>
            <a:r>
              <a:rPr lang="en-US" dirty="0" err="1"/>
              <a:t>datatool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4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>
                <a:effectLst/>
                <a:latin typeface="Monaco" pitchFamily="2" charset="77"/>
              </a:rPr>
              <a:t>sacctmgr</a:t>
            </a:r>
            <a:r>
              <a:rPr lang="en-CA" dirty="0">
                <a:effectLst/>
                <a:latin typeface="Monaco" pitchFamily="2" charset="77"/>
              </a:rPr>
              <a:t> show associations user=$USER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6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JupyterHub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https://jupyterhub.sharcnet.ca/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0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3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https://jupyterhub.fir.alliancecan.ca</a:t>
            </a:r>
            <a:endParaRPr lang="en-US" dirty="0"/>
          </a:p>
          <a:p>
            <a:endParaRPr lang="en-CA" dirty="0"/>
          </a:p>
          <a:p>
            <a:r>
              <a:rPr lang="en-CA" dirty="0"/>
              <a:t>Launch a session and let it run, but return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4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2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solidFill>
                  <a:schemeClr val="accent1"/>
                </a:solidFill>
                <a:hlinkClick r:id="rId3"/>
              </a:rPr>
              <a:t>https://github.com/kasra-keshavarz/maf-training 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80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8BBE-9011-9C48-1A07-8D5BFFC5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C11E5-DB9E-3BAA-F05E-198A5D645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A67C8-F8BC-8416-4251-F0F02DFE6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https://github.com/kasra-keshavarz/community-modelling-workflow-training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C9C67-CC0F-4FB5-AA88-D4F3A9FDC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52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download the repository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6022975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FFCD00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7A63FE-DB6D-1241-BC57-CEC26395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717515-6E81-0242-9075-57E188F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740" y="636200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5375" y="582460"/>
            <a:ext cx="8317935" cy="5668028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62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bold statement. Bullet 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178" y="720246"/>
            <a:ext cx="9144000" cy="23450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178" y="3080490"/>
            <a:ext cx="9144000" cy="10656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rgbClr val="FFC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78" y="4158641"/>
            <a:ext cx="6586603" cy="186370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.fir.alliancecan.c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maf-train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ra-keshavarz/maf-train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ra-keshavarz/maf-train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ra-keshavarz/maf-training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chhydro.org/home/params/merit-basins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s://github.com/CH-Earth/datatoo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-Earth/gistoo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datatool.readthedocs.io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ShervanGharari/EASYMORE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ydrantpy.readthedocs.org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A485-1CE4-D943-BF73-46F1F53E1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352" y="413845"/>
            <a:ext cx="9144000" cy="1846089"/>
          </a:xfrm>
        </p:spPr>
        <p:txBody>
          <a:bodyPr/>
          <a:lstStyle/>
          <a:p>
            <a:r>
              <a:rPr lang="en-US" dirty="0"/>
              <a:t>Model Agnostic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511D1-7FCA-FB4B-9E50-F071C460F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78" y="2475688"/>
            <a:ext cx="9144000" cy="849233"/>
          </a:xfrm>
        </p:spPr>
        <p:txBody>
          <a:bodyPr/>
          <a:lstStyle/>
          <a:p>
            <a:r>
              <a:rPr lang="en-US" dirty="0"/>
              <a:t>Online Training Session Provincial, Territorial, and University Research Partners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4C84-A742-DD4F-A936-BBDA5C8B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178" y="3484838"/>
            <a:ext cx="3711053" cy="1105247"/>
          </a:xfrm>
          <a:ln w="9525">
            <a:noFill/>
          </a:ln>
        </p:spPr>
        <p:txBody>
          <a:bodyPr/>
          <a:lstStyle/>
          <a:p>
            <a:r>
              <a:rPr lang="en-US" dirty="0"/>
              <a:t>Kasra Keshavarz</a:t>
            </a:r>
          </a:p>
          <a:p>
            <a:r>
              <a:rPr lang="en-US" dirty="0"/>
              <a:t>Research Scientist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7332F-F808-E64C-8515-C367CB073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178" y="6588042"/>
            <a:ext cx="6586081" cy="2800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January 28</a:t>
            </a:r>
            <a:r>
              <a:rPr lang="en-US" baseline="30000" dirty="0"/>
              <a:t>th</a:t>
            </a:r>
            <a:r>
              <a:rPr lang="en-US" dirty="0"/>
              <a:t>, 2026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A9E24B-21CD-27D6-81A4-197BDA4661F1}"/>
              </a:ext>
            </a:extLst>
          </p:cNvPr>
          <p:cNvSpPr txBox="1">
            <a:spLocks/>
          </p:cNvSpPr>
          <p:nvPr/>
        </p:nvSpPr>
        <p:spPr>
          <a:xfrm>
            <a:off x="647178" y="4909918"/>
            <a:ext cx="3711053" cy="1638366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b" anchorCtr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Alain </a:t>
            </a:r>
            <a:r>
              <a:rPr lang="en-US" dirty="0" err="1"/>
              <a:t>Pietroniro</a:t>
            </a:r>
            <a:r>
              <a:rPr lang="en-US" dirty="0"/>
              <a:t>, PhD, </a:t>
            </a:r>
            <a:r>
              <a:rPr lang="en-US" dirty="0" err="1"/>
              <a:t>PEng</a:t>
            </a:r>
            <a:endParaRPr lang="en-US" dirty="0"/>
          </a:p>
          <a:p>
            <a:r>
              <a:rPr lang="en-US" dirty="0"/>
              <a:t>Professor and Canada Research Chair</a:t>
            </a:r>
          </a:p>
          <a:p>
            <a:r>
              <a:rPr lang="en-US" dirty="0"/>
              <a:t>Schulich School of Engineering</a:t>
            </a:r>
          </a:p>
          <a:p>
            <a:r>
              <a:rPr lang="en-US" dirty="0"/>
              <a:t>University of Calgary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BBBE-4AC5-0773-7BA5-F05A14C0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68D9DF-17CD-BACD-C859-CECBC876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70D3E-DB3A-5915-934D-CCB8799BF957}"/>
              </a:ext>
            </a:extLst>
          </p:cNvPr>
          <p:cNvSpPr txBox="1"/>
          <p:nvPr/>
        </p:nvSpPr>
        <p:spPr>
          <a:xfrm>
            <a:off x="255740" y="1748108"/>
            <a:ext cx="8279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launch a Jupyter session on HPCs? A few examples…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4497A7-FA7D-572E-A49F-54EEA65B79DB}"/>
              </a:ext>
            </a:extLst>
          </p:cNvPr>
          <p:cNvGrpSpPr/>
          <p:nvPr/>
        </p:nvGrpSpPr>
        <p:grpSpPr>
          <a:xfrm>
            <a:off x="428951" y="2894906"/>
            <a:ext cx="3545540" cy="2223625"/>
            <a:chOff x="562628" y="1867848"/>
            <a:chExt cx="3545540" cy="2223625"/>
          </a:xfrm>
        </p:grpSpPr>
        <p:pic>
          <p:nvPicPr>
            <p:cNvPr id="3" name="Picture 6" descr="NSF ACCESS Logo">
              <a:extLst>
                <a:ext uri="{FF2B5EF4-FFF2-40B4-BE49-F238E27FC236}">
                  <a16:creationId xmlns:a16="http://schemas.microsoft.com/office/drawing/2014/main" id="{E5EEC4E7-E2D3-E8E7-E580-F184C04B6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28" y="1867848"/>
              <a:ext cx="3545540" cy="771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6D0BA3-E08C-C942-3E95-4B2CFA18D1A1}"/>
                </a:ext>
              </a:extLst>
            </p:cNvPr>
            <p:cNvSpPr txBox="1"/>
            <p:nvPr/>
          </p:nvSpPr>
          <p:spPr>
            <a:xfrm>
              <a:off x="779648" y="2753867"/>
              <a:ext cx="311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Anvil at Perdue University</a:t>
              </a:r>
            </a:p>
          </p:txBody>
        </p:sp>
        <p:pic>
          <p:nvPicPr>
            <p:cNvPr id="2052" name="Picture 4" descr="Open OnDemand | Connecting Computing Power With Powerful Minds">
              <a:extLst>
                <a:ext uri="{FF2B5EF4-FFF2-40B4-BE49-F238E27FC236}">
                  <a16:creationId xmlns:a16="http://schemas.microsoft.com/office/drawing/2014/main" id="{AA7CE6C5-E6A2-B0D2-0F52-D9E2761AE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48" y="3299582"/>
              <a:ext cx="3111500" cy="79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A9636C-5EA4-FC7E-C414-6D22ABC7E8D0}"/>
              </a:ext>
            </a:extLst>
          </p:cNvPr>
          <p:cNvGrpSpPr/>
          <p:nvPr/>
        </p:nvGrpSpPr>
        <p:grpSpPr>
          <a:xfrm>
            <a:off x="4189491" y="3100168"/>
            <a:ext cx="3813018" cy="2452944"/>
            <a:chOff x="4537728" y="2233356"/>
            <a:chExt cx="3813018" cy="2452944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B87E157-FCC7-150D-3E25-D8031F8C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7728" y="2233356"/>
              <a:ext cx="3813018" cy="46166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65C10-81AA-D819-A26D-AE34EDAC7CAA}"/>
                </a:ext>
              </a:extLst>
            </p:cNvPr>
            <p:cNvSpPr txBox="1"/>
            <p:nvPr/>
          </p:nvSpPr>
          <p:spPr>
            <a:xfrm>
              <a:off x="4888487" y="2961683"/>
              <a:ext cx="311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Fir at Simon Fraser University</a:t>
              </a:r>
            </a:p>
          </p:txBody>
        </p:sp>
        <p:pic>
          <p:nvPicPr>
            <p:cNvPr id="2054" name="Picture 6" descr="JupyterHub | Cuahsi.org">
              <a:extLst>
                <a:ext uri="{FF2B5EF4-FFF2-40B4-BE49-F238E27FC236}">
                  <a16:creationId xmlns:a16="http://schemas.microsoft.com/office/drawing/2014/main" id="{3454F936-547B-8C26-F3FB-A423F5DC68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64" b="13936"/>
            <a:stretch/>
          </p:blipFill>
          <p:spPr bwMode="auto">
            <a:xfrm>
              <a:off x="5006615" y="3331015"/>
              <a:ext cx="2949841" cy="135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9FC4AC-3EC5-01B6-7128-BEBF2BB82609}"/>
              </a:ext>
            </a:extLst>
          </p:cNvPr>
          <p:cNvGrpSpPr/>
          <p:nvPr/>
        </p:nvGrpSpPr>
        <p:grpSpPr>
          <a:xfrm>
            <a:off x="8552657" y="2910828"/>
            <a:ext cx="3343819" cy="2344366"/>
            <a:chOff x="8755602" y="1961364"/>
            <a:chExt cx="3343819" cy="2344366"/>
          </a:xfrm>
        </p:grpSpPr>
        <p:pic>
          <p:nvPicPr>
            <p:cNvPr id="2056" name="Picture 8" descr="Black-only horizontal">
              <a:extLst>
                <a:ext uri="{FF2B5EF4-FFF2-40B4-BE49-F238E27FC236}">
                  <a16:creationId xmlns:a16="http://schemas.microsoft.com/office/drawing/2014/main" id="{0A8D2F29-43BF-4EE7-B21E-1253777B9B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3" t="28457" r="9549" b="27965"/>
            <a:stretch/>
          </p:blipFill>
          <p:spPr bwMode="auto">
            <a:xfrm>
              <a:off x="8755602" y="1961364"/>
              <a:ext cx="3312247" cy="94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3630BB-9783-14BD-6D6C-BCD4A38D06F0}"/>
                </a:ext>
              </a:extLst>
            </p:cNvPr>
            <p:cNvSpPr txBox="1"/>
            <p:nvPr/>
          </p:nvSpPr>
          <p:spPr>
            <a:xfrm>
              <a:off x="8787174" y="3059668"/>
              <a:ext cx="3312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ARC at the University of Calgary</a:t>
              </a:r>
            </a:p>
          </p:txBody>
        </p:sp>
        <p:pic>
          <p:nvPicPr>
            <p:cNvPr id="22" name="Picture 4" descr="Open OnDemand | Connecting Computing Power With Powerful Minds">
              <a:extLst>
                <a:ext uri="{FF2B5EF4-FFF2-40B4-BE49-F238E27FC236}">
                  <a16:creationId xmlns:a16="http://schemas.microsoft.com/office/drawing/2014/main" id="{C4520B78-C07C-D846-3F59-F5CFAB4FD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247" y="3513839"/>
              <a:ext cx="3111500" cy="79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7BFC89-B9E6-E334-E85B-D497220E8AC0}"/>
              </a:ext>
            </a:extLst>
          </p:cNvPr>
          <p:cNvSpPr/>
          <p:nvPr/>
        </p:nvSpPr>
        <p:spPr>
          <a:xfrm>
            <a:off x="4066674" y="2779295"/>
            <a:ext cx="4295273" cy="312821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4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3B307-6A25-4ED7-DDA6-AC660328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A697-A613-3D79-3733-2C4748389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878EF-0BDB-8C80-A6D3-E884A40B3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Let’s try launching a Jupyter session!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Use the following link in your browser: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https://jupyterhub.fir.alliancecan.ca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B7042-6410-93C0-9DBE-5FDCB3A2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40E428-A086-D00E-9F4D-05ACCDB08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6084" y="1583640"/>
            <a:ext cx="7080082" cy="48815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E2EE-F28D-719E-C57B-5C3DB5C1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C983B4-27CD-8319-EF61-0E9EFFC4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0D3A34-73A4-846A-1090-530A3A0A7B14}"/>
              </a:ext>
            </a:extLst>
          </p:cNvPr>
          <p:cNvGrpSpPr/>
          <p:nvPr/>
        </p:nvGrpSpPr>
        <p:grpSpPr>
          <a:xfrm>
            <a:off x="1061848" y="1983509"/>
            <a:ext cx="2494236" cy="276999"/>
            <a:chOff x="845780" y="4612409"/>
            <a:chExt cx="2494236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5833BE-FF3C-D575-85C3-D08E9D49D234}"/>
                </a:ext>
              </a:extLst>
            </p:cNvPr>
            <p:cNvSpPr txBox="1"/>
            <p:nvPr/>
          </p:nvSpPr>
          <p:spPr>
            <a:xfrm>
              <a:off x="845780" y="4612409"/>
              <a:ext cx="138249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Simple file browser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7C5BA5-3493-AC4E-B0A9-A43486822B43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28274" y="4612409"/>
              <a:ext cx="1111742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907E67-C669-C9C4-20A8-965DE2476010}"/>
              </a:ext>
            </a:extLst>
          </p:cNvPr>
          <p:cNvGrpSpPr/>
          <p:nvPr/>
        </p:nvGrpSpPr>
        <p:grpSpPr>
          <a:xfrm>
            <a:off x="974008" y="2383378"/>
            <a:ext cx="2582076" cy="276999"/>
            <a:chOff x="757940" y="4612409"/>
            <a:chExt cx="2582076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221F5C-9363-D60D-ACBF-3894B870C6F7}"/>
                </a:ext>
              </a:extLst>
            </p:cNvPr>
            <p:cNvSpPr txBox="1"/>
            <p:nvPr/>
          </p:nvSpPr>
          <p:spPr>
            <a:xfrm>
              <a:off x="757940" y="4612409"/>
              <a:ext cx="1558183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running kernels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2CB555-C728-9E56-03F1-BC24751FB49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316123" y="4612409"/>
              <a:ext cx="1023893" cy="138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D913FE-BB7E-284D-C662-ECEE6399DFEC}"/>
              </a:ext>
            </a:extLst>
          </p:cNvPr>
          <p:cNvGrpSpPr/>
          <p:nvPr/>
        </p:nvGrpSpPr>
        <p:grpSpPr>
          <a:xfrm>
            <a:off x="67711" y="2713959"/>
            <a:ext cx="3488373" cy="600240"/>
            <a:chOff x="270794" y="4473834"/>
            <a:chExt cx="3488373" cy="6002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BF41AA-1132-5BA8-2994-FD0275D3FE47}"/>
                </a:ext>
              </a:extLst>
            </p:cNvPr>
            <p:cNvSpPr txBox="1"/>
            <p:nvPr/>
          </p:nvSpPr>
          <p:spPr>
            <a:xfrm>
              <a:off x="270794" y="4612409"/>
              <a:ext cx="2532488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GPU list</a:t>
              </a:r>
              <a:br>
                <a:rPr lang="en-US" sz="1200" dirty="0"/>
              </a:br>
              <a:r>
                <a:rPr lang="en-US" sz="1200" dirty="0"/>
                <a:t>(is your workflow for Deep Learning?)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EF856FB-3396-841A-76CC-EE9767717C78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803282" y="4473834"/>
              <a:ext cx="955885" cy="369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081B87-E268-0B72-D4B0-26783737E057}"/>
              </a:ext>
            </a:extLst>
          </p:cNvPr>
          <p:cNvGrpSpPr/>
          <p:nvPr/>
        </p:nvGrpSpPr>
        <p:grpSpPr>
          <a:xfrm>
            <a:off x="48891" y="3083366"/>
            <a:ext cx="3529317" cy="981768"/>
            <a:chOff x="385707" y="4092306"/>
            <a:chExt cx="3529317" cy="9817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92F4A0-DD60-8A90-7743-2E0D23827500}"/>
                </a:ext>
              </a:extLst>
            </p:cNvPr>
            <p:cNvSpPr txBox="1"/>
            <p:nvPr/>
          </p:nvSpPr>
          <p:spPr>
            <a:xfrm>
              <a:off x="385707" y="4612409"/>
              <a:ext cx="230268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Headers of your notebooks</a:t>
              </a:r>
              <a:br>
                <a:rPr lang="en-US" sz="1200" dirty="0"/>
              </a:br>
              <a:r>
                <a:rPr lang="en-US" sz="1200" dirty="0"/>
                <a:t>(just like your physical notebooks)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08B811-A75E-A7B5-13E3-CB5F409C928C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>
              <a:off x="2688390" y="4092306"/>
              <a:ext cx="1226634" cy="750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1821E9-5ACD-5163-4EC6-1F241D20995B}"/>
              </a:ext>
            </a:extLst>
          </p:cNvPr>
          <p:cNvGrpSpPr/>
          <p:nvPr/>
        </p:nvGrpSpPr>
        <p:grpSpPr>
          <a:xfrm>
            <a:off x="211385" y="3461860"/>
            <a:ext cx="3366823" cy="1297165"/>
            <a:chOff x="824426" y="3776909"/>
            <a:chExt cx="3366823" cy="1297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519FA0-7A27-2968-0CBD-4FF061031977}"/>
                </a:ext>
              </a:extLst>
            </p:cNvPr>
            <p:cNvSpPr txBox="1"/>
            <p:nvPr/>
          </p:nvSpPr>
          <p:spPr>
            <a:xfrm>
              <a:off x="824426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(explained later)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17E7DC-50E7-CCC5-6CE2-5BF32689D0C0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2249688" y="3776909"/>
              <a:ext cx="1941561" cy="1066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E3D752-F0EF-A889-7D2A-236FBD8C69C9}"/>
              </a:ext>
            </a:extLst>
          </p:cNvPr>
          <p:cNvGrpSpPr/>
          <p:nvPr/>
        </p:nvGrpSpPr>
        <p:grpSpPr>
          <a:xfrm>
            <a:off x="1734839" y="3900974"/>
            <a:ext cx="1843369" cy="1515710"/>
            <a:chOff x="863480" y="3558364"/>
            <a:chExt cx="1843369" cy="15157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043A87-74B4-2791-071F-F6D9474A3A90}"/>
                </a:ext>
              </a:extLst>
            </p:cNvPr>
            <p:cNvSpPr txBox="1"/>
            <p:nvPr/>
          </p:nvSpPr>
          <p:spPr>
            <a:xfrm>
              <a:off x="863480" y="4612409"/>
              <a:ext cx="1347164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Jupyter Extensions</a:t>
              </a:r>
            </a:p>
            <a:p>
              <a:pPr algn="ctr"/>
              <a:r>
                <a:rPr lang="en-US" sz="1200" dirty="0"/>
                <a:t>(disabled)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A49D3A-E2D9-B720-A652-EC4B08243D12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2210644" y="3558364"/>
              <a:ext cx="496205" cy="1284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09E3CB-48BB-1FB3-8B09-DA51E2FA4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75" t="21413" r="6546" b="61745"/>
          <a:stretch/>
        </p:blipFill>
        <p:spPr>
          <a:xfrm>
            <a:off x="8534885" y="2660377"/>
            <a:ext cx="885340" cy="82216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A54A510-7666-D4EF-FBDC-DFF3011F04CE}"/>
              </a:ext>
            </a:extLst>
          </p:cNvPr>
          <p:cNvGrpSpPr/>
          <p:nvPr/>
        </p:nvGrpSpPr>
        <p:grpSpPr>
          <a:xfrm>
            <a:off x="2998940" y="6049704"/>
            <a:ext cx="1649754" cy="276999"/>
            <a:chOff x="1034971" y="4612409"/>
            <a:chExt cx="1649754" cy="2769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4E0A9B-31F9-0389-FA3A-23E0D4683EEC}"/>
                </a:ext>
              </a:extLst>
            </p:cNvPr>
            <p:cNvSpPr txBox="1"/>
            <p:nvPr/>
          </p:nvSpPr>
          <p:spPr>
            <a:xfrm>
              <a:off x="1034971" y="4612409"/>
              <a:ext cx="100418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Kernel Status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67E595-AB79-6AE3-FA07-5146B004D1DA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 flipV="1">
              <a:off x="2039157" y="4750909"/>
              <a:ext cx="645568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908FE5-3AF2-4432-B994-E98F1A919CC1}"/>
              </a:ext>
            </a:extLst>
          </p:cNvPr>
          <p:cNvGrpSpPr/>
          <p:nvPr/>
        </p:nvGrpSpPr>
        <p:grpSpPr>
          <a:xfrm>
            <a:off x="8894332" y="2604184"/>
            <a:ext cx="1297106" cy="1220091"/>
            <a:chOff x="8894332" y="2604184"/>
            <a:chExt cx="1297106" cy="1220091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6ABC5E-897F-4A73-3997-D68208FEC02E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7F2A22-2210-1273-E079-1E43C2E7917C}"/>
                </a:ext>
              </a:extLst>
            </p:cNvPr>
            <p:cNvSpPr txBox="1"/>
            <p:nvPr/>
          </p:nvSpPr>
          <p:spPr>
            <a:xfrm>
              <a:off x="9149421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Notebooks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3525D1-D10C-C57E-F165-2D13242D1C00}"/>
              </a:ext>
            </a:extLst>
          </p:cNvPr>
          <p:cNvGrpSpPr/>
          <p:nvPr/>
        </p:nvGrpSpPr>
        <p:grpSpPr>
          <a:xfrm>
            <a:off x="8894332" y="3880468"/>
            <a:ext cx="1297107" cy="1220091"/>
            <a:chOff x="8894332" y="2604184"/>
            <a:chExt cx="1297107" cy="1220091"/>
          </a:xfrm>
        </p:grpSpPr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E7CC3515-291A-2D6B-0AE6-02E7E30251F4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749472-647F-213A-ACAF-73625E9E934A}"/>
                </a:ext>
              </a:extLst>
            </p:cNvPr>
            <p:cNvSpPr txBox="1"/>
            <p:nvPr/>
          </p:nvSpPr>
          <p:spPr>
            <a:xfrm>
              <a:off x="9149422" y="2978591"/>
              <a:ext cx="1042017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kernels</a:t>
              </a:r>
            </a:p>
            <a:p>
              <a:pPr algn="ctr"/>
              <a:r>
                <a:rPr lang="en-US" sz="1200" dirty="0"/>
                <a:t>as consoles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1E7C5E-E389-C5E5-E822-6E83E014BF04}"/>
              </a:ext>
            </a:extLst>
          </p:cNvPr>
          <p:cNvGrpSpPr/>
          <p:nvPr/>
        </p:nvGrpSpPr>
        <p:grpSpPr>
          <a:xfrm>
            <a:off x="9339059" y="5141913"/>
            <a:ext cx="1239722" cy="1220091"/>
            <a:chOff x="8894332" y="2604184"/>
            <a:chExt cx="1239722" cy="1220091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C6E8A4E1-1DCF-A8D2-FB89-7E5E02D04AE1}"/>
                </a:ext>
              </a:extLst>
            </p:cNvPr>
            <p:cNvSpPr/>
            <p:nvPr/>
          </p:nvSpPr>
          <p:spPr>
            <a:xfrm>
              <a:off x="8894332" y="2604184"/>
              <a:ext cx="166445" cy="122009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A7C0D5-B0A7-2465-5BB6-14A25A25D37E}"/>
                </a:ext>
              </a:extLst>
            </p:cNvPr>
            <p:cNvSpPr txBox="1"/>
            <p:nvPr/>
          </p:nvSpPr>
          <p:spPr>
            <a:xfrm>
              <a:off x="9206812" y="2978591"/>
              <a:ext cx="927242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Useful tools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90CD7C2-0AC7-1ACB-A1CE-A333660234D2}"/>
              </a:ext>
            </a:extLst>
          </p:cNvPr>
          <p:cNvGrpSpPr/>
          <p:nvPr/>
        </p:nvGrpSpPr>
        <p:grpSpPr>
          <a:xfrm>
            <a:off x="3800507" y="1110536"/>
            <a:ext cx="2514568" cy="465763"/>
            <a:chOff x="3800507" y="1110536"/>
            <a:chExt cx="2514568" cy="465763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9C70604A-3619-9B61-9569-1BAC458DD68A}"/>
                </a:ext>
              </a:extLst>
            </p:cNvPr>
            <p:cNvSpPr/>
            <p:nvPr/>
          </p:nvSpPr>
          <p:spPr>
            <a:xfrm rot="16200000">
              <a:off x="4992212" y="253436"/>
              <a:ext cx="131158" cy="251456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CC723C-92DC-D960-73B8-83479D6029E0}"/>
                </a:ext>
              </a:extLst>
            </p:cNvPr>
            <p:cNvSpPr txBox="1"/>
            <p:nvPr/>
          </p:nvSpPr>
          <p:spPr>
            <a:xfrm>
              <a:off x="4661690" y="1110536"/>
              <a:ext cx="792205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Manu bar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239026-87EE-422F-E7A0-895E60F6226F}"/>
              </a:ext>
            </a:extLst>
          </p:cNvPr>
          <p:cNvGrpSpPr/>
          <p:nvPr/>
        </p:nvGrpSpPr>
        <p:grpSpPr>
          <a:xfrm>
            <a:off x="10734675" y="1733550"/>
            <a:ext cx="1106001" cy="719078"/>
            <a:chOff x="10734675" y="1733550"/>
            <a:chExt cx="1106001" cy="7190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F49522-F6D7-5E6E-BEA8-CE9A60B254A7}"/>
                </a:ext>
              </a:extLst>
            </p:cNvPr>
            <p:cNvSpPr txBox="1"/>
            <p:nvPr/>
          </p:nvSpPr>
          <p:spPr>
            <a:xfrm>
              <a:off x="10907279" y="1954589"/>
              <a:ext cx="93339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Debug tools</a:t>
              </a:r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C772C4CB-FA62-04AE-16FF-F12B9DC516E4}"/>
                </a:ext>
              </a:extLst>
            </p:cNvPr>
            <p:cNvSpPr/>
            <p:nvPr/>
          </p:nvSpPr>
          <p:spPr>
            <a:xfrm>
              <a:off x="10734675" y="1733550"/>
              <a:ext cx="104775" cy="71907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8BF6790-6285-E783-7C06-4D0C42700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75" t="21413" r="6546" b="61745"/>
          <a:stretch/>
        </p:blipFill>
        <p:spPr>
          <a:xfrm>
            <a:off x="7708211" y="3904931"/>
            <a:ext cx="885340" cy="8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F7DD26-7710-A995-4B80-C604A0CB8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74" y="1275544"/>
            <a:ext cx="7108149" cy="49009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9980D-975E-1AC7-C80C-B5002BB9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FBAE9-5A43-AD51-35A0-A6440B2C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595C7C-246B-F6A6-7CB3-E0449F8C48F8}"/>
              </a:ext>
            </a:extLst>
          </p:cNvPr>
          <p:cNvGrpSpPr/>
          <p:nvPr/>
        </p:nvGrpSpPr>
        <p:grpSpPr>
          <a:xfrm>
            <a:off x="95391" y="3126664"/>
            <a:ext cx="2203159" cy="461665"/>
            <a:chOff x="824402" y="4612409"/>
            <a:chExt cx="2203159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02355-A8F2-A850-1B11-5C3424A7A4D1}"/>
                </a:ext>
              </a:extLst>
            </p:cNvPr>
            <p:cNvSpPr txBox="1"/>
            <p:nvPr/>
          </p:nvSpPr>
          <p:spPr>
            <a:xfrm>
              <a:off x="824402" y="4612409"/>
              <a:ext cx="142526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List of HPC modules</a:t>
              </a:r>
            </a:p>
            <a:p>
              <a:pPr algn="ctr"/>
              <a:r>
                <a:rPr lang="en-US" sz="1200" dirty="0"/>
                <a:t>(LMOD </a:t>
              </a:r>
              <a:r>
                <a:rPr lang="en-US" sz="1200" dirty="0" err="1"/>
                <a:t>Extention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0B7DC9-C8C7-4D2E-176B-4D85A574CEC1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249664" y="4647428"/>
              <a:ext cx="777897" cy="19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3F0A06-3466-2855-EB28-FBEA2F71F4DA}"/>
              </a:ext>
            </a:extLst>
          </p:cNvPr>
          <p:cNvGrpSpPr/>
          <p:nvPr/>
        </p:nvGrpSpPr>
        <p:grpSpPr>
          <a:xfrm>
            <a:off x="371852" y="1442718"/>
            <a:ext cx="2189443" cy="465685"/>
            <a:chOff x="929335" y="4612409"/>
            <a:chExt cx="2189443" cy="4656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1A7C46-37FF-ABD5-054B-DCEAED9099DA}"/>
                </a:ext>
              </a:extLst>
            </p:cNvPr>
            <p:cNvSpPr txBox="1"/>
            <p:nvPr/>
          </p:nvSpPr>
          <p:spPr>
            <a:xfrm>
              <a:off x="929335" y="4612409"/>
              <a:ext cx="121539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Loaded modules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28E32C-29EF-41BB-DDEF-CFD8CCFCC81A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144731" y="4750909"/>
              <a:ext cx="974047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3AFB4-8A10-8AC2-27DF-A27B2FA41E04}"/>
              </a:ext>
            </a:extLst>
          </p:cNvPr>
          <p:cNvGrpSpPr/>
          <p:nvPr/>
        </p:nvGrpSpPr>
        <p:grpSpPr>
          <a:xfrm>
            <a:off x="421622" y="4345479"/>
            <a:ext cx="2145308" cy="292922"/>
            <a:chOff x="853993" y="4596486"/>
            <a:chExt cx="2145308" cy="2929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F96D0-91B7-47F4-44E8-9FF194B4FB2E}"/>
                </a:ext>
              </a:extLst>
            </p:cNvPr>
            <p:cNvSpPr txBox="1"/>
            <p:nvPr/>
          </p:nvSpPr>
          <p:spPr>
            <a:xfrm>
              <a:off x="853993" y="4612409"/>
              <a:ext cx="1366080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Unloaded modules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27B2D9-2FE5-0D53-B35F-6F719AC849E0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2220073" y="4596486"/>
              <a:ext cx="779228" cy="154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60CD8D-F7FB-1B45-80C1-AFBB9A38C853}"/>
              </a:ext>
            </a:extLst>
          </p:cNvPr>
          <p:cNvSpPr txBox="1"/>
          <p:nvPr/>
        </p:nvSpPr>
        <p:spPr>
          <a:xfrm>
            <a:off x="9595692" y="1585237"/>
            <a:ext cx="233525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A saved list of modules</a:t>
            </a:r>
          </a:p>
          <a:p>
            <a:pPr algn="ctr"/>
            <a:r>
              <a:rPr lang="en-US" dirty="0"/>
              <a:t>is called a “collection”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1B5AE5-CE80-DE3C-13D0-885C51D21F15}"/>
              </a:ext>
            </a:extLst>
          </p:cNvPr>
          <p:cNvGrpSpPr/>
          <p:nvPr/>
        </p:nvGrpSpPr>
        <p:grpSpPr>
          <a:xfrm>
            <a:off x="3219113" y="2016087"/>
            <a:ext cx="1598516" cy="933062"/>
            <a:chOff x="737777" y="4141012"/>
            <a:chExt cx="1598516" cy="9330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D95EE2-21E1-F87D-E3DE-45C469CE0159}"/>
                </a:ext>
              </a:extLst>
            </p:cNvPr>
            <p:cNvSpPr txBox="1"/>
            <p:nvPr/>
          </p:nvSpPr>
          <p:spPr>
            <a:xfrm>
              <a:off x="737777" y="4612409"/>
              <a:ext cx="1598516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Create a collection</a:t>
              </a:r>
            </a:p>
            <a:p>
              <a:pPr algn="ctr"/>
              <a:r>
                <a:rPr lang="en-US" sz="1200" dirty="0"/>
                <a:t>out of loaded modules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619AF3B-FFEA-3696-84D5-A57F32E0A150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429652" y="4141012"/>
              <a:ext cx="107383" cy="4713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399310-13DB-E15F-1D58-6E524E7CFC7B}"/>
              </a:ext>
            </a:extLst>
          </p:cNvPr>
          <p:cNvGrpSpPr/>
          <p:nvPr/>
        </p:nvGrpSpPr>
        <p:grpSpPr>
          <a:xfrm>
            <a:off x="4450814" y="867564"/>
            <a:ext cx="1686599" cy="961236"/>
            <a:chOff x="572172" y="4612409"/>
            <a:chExt cx="1686599" cy="96123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33EAF1-06E0-F6E1-B1CC-1D98D0E5148B}"/>
                </a:ext>
              </a:extLst>
            </p:cNvPr>
            <p:cNvSpPr txBox="1"/>
            <p:nvPr/>
          </p:nvSpPr>
          <p:spPr>
            <a:xfrm>
              <a:off x="815299" y="4612409"/>
              <a:ext cx="1443472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Restore a previously</a:t>
              </a:r>
            </a:p>
            <a:p>
              <a:pPr algn="ctr"/>
              <a:r>
                <a:rPr lang="en-US" sz="1200" dirty="0"/>
                <a:t>saved collection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B71C5C-1179-2BD2-38D3-73F13E4376CF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572172" y="5074074"/>
              <a:ext cx="964863" cy="499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2175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438D7-2EAF-FC23-945E-1766A9405E6E}"/>
              </a:ext>
            </a:extLst>
          </p:cNvPr>
          <p:cNvSpPr txBox="1"/>
          <p:nvPr/>
        </p:nvSpPr>
        <p:spPr>
          <a:xfrm>
            <a:off x="3048000" y="27236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Let’s learn about HPC modules!</a:t>
            </a:r>
          </a:p>
        </p:txBody>
      </p:sp>
    </p:spTree>
    <p:extLst>
      <p:ext uri="{BB962C8B-B14F-4D97-AF65-F5344CB8AC3E}">
        <p14:creationId xmlns:p14="http://schemas.microsoft.com/office/powerpoint/2010/main" val="375449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A49D-5819-DE54-4455-40121DBC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97854D-7430-DA2E-B2FC-700CFE02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11" name="Content Placeholder 10" descr="A circular object with many different symbols&#10;&#10;Description automatically generated">
            <a:extLst>
              <a:ext uri="{FF2B5EF4-FFF2-40B4-BE49-F238E27FC236}">
                <a16:creationId xmlns:a16="http://schemas.microsoft.com/office/drawing/2014/main" id="{DC862EC7-9D39-6C77-7CB5-FE572A09E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8000"/>
          </a:blip>
          <a:srcRect t="5060" b="-5060"/>
          <a:stretch/>
        </p:blipFill>
        <p:spPr>
          <a:xfrm>
            <a:off x="0" y="1099273"/>
            <a:ext cx="12192000" cy="696685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4C6A7-469B-5863-054E-CA2C948AB244}"/>
              </a:ext>
            </a:extLst>
          </p:cNvPr>
          <p:cNvSpPr txBox="1"/>
          <p:nvPr/>
        </p:nvSpPr>
        <p:spPr>
          <a:xfrm>
            <a:off x="1706505" y="1346726"/>
            <a:ext cx="212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HPCs typically come with various </a:t>
            </a:r>
          </a:p>
          <a:p>
            <a:pPr algn="ctr"/>
            <a:r>
              <a:rPr lang="en-US" dirty="0"/>
              <a:t>“</a:t>
            </a:r>
            <a:r>
              <a:rPr lang="en-US" b="1" dirty="0"/>
              <a:t>modules</a:t>
            </a:r>
            <a:r>
              <a:rPr lang="en-US" dirty="0"/>
              <a:t>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97CA26-9A04-997C-4D50-F191E2E16593}"/>
              </a:ext>
            </a:extLst>
          </p:cNvPr>
          <p:cNvGrpSpPr/>
          <p:nvPr/>
        </p:nvGrpSpPr>
        <p:grpSpPr>
          <a:xfrm>
            <a:off x="562627" y="2876537"/>
            <a:ext cx="1941723" cy="1222677"/>
            <a:chOff x="562627" y="2747838"/>
            <a:chExt cx="1941723" cy="12226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E3C0D-F94B-EE79-208B-51BFB521BE7A}"/>
                </a:ext>
              </a:extLst>
            </p:cNvPr>
            <p:cNvSpPr txBox="1"/>
            <p:nvPr/>
          </p:nvSpPr>
          <p:spPr>
            <a:xfrm>
              <a:off x="562627" y="3047185"/>
              <a:ext cx="194172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Different users have different requirements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52802C-32C9-1DBA-A654-C53FB1E700DD}"/>
                </a:ext>
              </a:extLst>
            </p:cNvPr>
            <p:cNvSpPr txBox="1"/>
            <p:nvPr/>
          </p:nvSpPr>
          <p:spPr>
            <a:xfrm>
              <a:off x="562627" y="2747838"/>
              <a:ext cx="1069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Flexibility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75C23D-FB42-735C-0BED-CFF12AD00C3D}"/>
              </a:ext>
            </a:extLst>
          </p:cNvPr>
          <p:cNvGrpSpPr/>
          <p:nvPr/>
        </p:nvGrpSpPr>
        <p:grpSpPr>
          <a:xfrm>
            <a:off x="562627" y="4643508"/>
            <a:ext cx="1941724" cy="1524964"/>
            <a:chOff x="562627" y="4643508"/>
            <a:chExt cx="1941724" cy="15249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090B98-B0D7-8BB7-15FC-04EEE3875182}"/>
                </a:ext>
              </a:extLst>
            </p:cNvPr>
            <p:cNvSpPr txBox="1"/>
            <p:nvPr/>
          </p:nvSpPr>
          <p:spPr>
            <a:xfrm>
              <a:off x="562628" y="4968143"/>
              <a:ext cx="194172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Users may need specific versions of software or libraries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A1400-C14B-A087-05FE-D241DBC6AA5D}"/>
                </a:ext>
              </a:extLst>
            </p:cNvPr>
            <p:cNvSpPr txBox="1"/>
            <p:nvPr/>
          </p:nvSpPr>
          <p:spPr>
            <a:xfrm>
              <a:off x="562627" y="4643508"/>
              <a:ext cx="1520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Customization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C1C7D3-1B0D-425A-CDDD-6EA7423ADBC4}"/>
              </a:ext>
            </a:extLst>
          </p:cNvPr>
          <p:cNvGrpSpPr/>
          <p:nvPr/>
        </p:nvGrpSpPr>
        <p:grpSpPr>
          <a:xfrm>
            <a:off x="9538357" y="1688824"/>
            <a:ext cx="1941723" cy="2070362"/>
            <a:chOff x="9538357" y="1688824"/>
            <a:chExt cx="1941723" cy="20703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3EFFE1-4715-7267-AD93-8C9E1B1A3E4D}"/>
                </a:ext>
              </a:extLst>
            </p:cNvPr>
            <p:cNvSpPr txBox="1"/>
            <p:nvPr/>
          </p:nvSpPr>
          <p:spPr>
            <a:xfrm>
              <a:off x="10085724" y="1688824"/>
              <a:ext cx="1394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Optimization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850B2F-97F1-85C6-7750-16973D1962F2}"/>
                </a:ext>
              </a:extLst>
            </p:cNvPr>
            <p:cNvSpPr txBox="1"/>
            <p:nvPr/>
          </p:nvSpPr>
          <p:spPr>
            <a:xfrm>
              <a:off x="9538357" y="2004860"/>
              <a:ext cx="194172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software packages are often optimized for the underlying hardware architecture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80445B-3B78-25F9-0DDD-636E67AF38B6}"/>
              </a:ext>
            </a:extLst>
          </p:cNvPr>
          <p:cNvGrpSpPr/>
          <p:nvPr/>
        </p:nvGrpSpPr>
        <p:grpSpPr>
          <a:xfrm>
            <a:off x="9461195" y="4136946"/>
            <a:ext cx="1820537" cy="2064459"/>
            <a:chOff x="9257691" y="4480107"/>
            <a:chExt cx="1820537" cy="20644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0ABE51-9AED-D466-49AD-FF06D0A0F063}"/>
                </a:ext>
              </a:extLst>
            </p:cNvPr>
            <p:cNvSpPr txBox="1"/>
            <p:nvPr/>
          </p:nvSpPr>
          <p:spPr>
            <a:xfrm>
              <a:off x="9257691" y="4790240"/>
              <a:ext cx="182053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Having commonly used software readily available, saves users time and effort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F388E-30A7-90C9-FEAB-EFADB9BB519E}"/>
                </a:ext>
              </a:extLst>
            </p:cNvPr>
            <p:cNvSpPr txBox="1"/>
            <p:nvPr/>
          </p:nvSpPr>
          <p:spPr>
            <a:xfrm>
              <a:off x="9767163" y="4480107"/>
              <a:ext cx="13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Productivity</a:t>
              </a:r>
            </a:p>
          </p:txBody>
        </p:sp>
      </p:grpSp>
      <p:pic>
        <p:nvPicPr>
          <p:cNvPr id="31" name="Picture 30" descr="A circular illustration of a server room&#10;&#10;Description automatically generated with medium confidence">
            <a:extLst>
              <a:ext uri="{FF2B5EF4-FFF2-40B4-BE49-F238E27FC236}">
                <a16:creationId xmlns:a16="http://schemas.microsoft.com/office/drawing/2014/main" id="{89491CA2-1C49-9FD5-E6C1-DD146EFF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77" b="79043" l="18823" r="81909"/>
                    </a14:imgEffect>
                  </a14:imgLayer>
                </a14:imgProps>
              </a:ext>
            </a:extLst>
          </a:blip>
          <a:srcRect l="10937" t="9106" r="10205" b="13186"/>
          <a:stretch/>
        </p:blipFill>
        <p:spPr>
          <a:xfrm>
            <a:off x="113025" y="972415"/>
            <a:ext cx="1696693" cy="1671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33A97F-02B1-D2AA-A179-3576BEFD1984}"/>
              </a:ext>
            </a:extLst>
          </p:cNvPr>
          <p:cNvSpPr txBox="1"/>
          <p:nvPr/>
        </p:nvSpPr>
        <p:spPr>
          <a:xfrm>
            <a:off x="2950979" y="6666745"/>
            <a:ext cx="16225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DALL-E 3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25256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AA5EE0-16AC-2643-ACF8-2BDF3FAE8F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73" y="-3056"/>
            <a:ext cx="12197431" cy="686105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CFCF8A4-8731-AF4D-94C4-1E08F99D3384}"/>
              </a:ext>
            </a:extLst>
          </p:cNvPr>
          <p:cNvSpPr txBox="1">
            <a:spLocks/>
          </p:cNvSpPr>
          <p:nvPr/>
        </p:nvSpPr>
        <p:spPr>
          <a:xfrm>
            <a:off x="252927" y="-37077"/>
            <a:ext cx="11654167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sz="3200" b="1" kern="120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377">
              <a:defRPr/>
            </a:pPr>
            <a:r>
              <a:rPr lang="en-US" dirty="0">
                <a:solidFill>
                  <a:schemeClr val="bg1"/>
                </a:solidFill>
              </a:rPr>
              <a:t>Modern scientific codes rely on icebergs of dependency libraries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4DEF36-0E88-E948-A790-829E16B64919}"/>
              </a:ext>
            </a:extLst>
          </p:cNvPr>
          <p:cNvGrpSpPr/>
          <p:nvPr/>
        </p:nvGrpSpPr>
        <p:grpSpPr>
          <a:xfrm>
            <a:off x="5624925" y="725031"/>
            <a:ext cx="6567076" cy="2904005"/>
            <a:chOff x="64229" y="632491"/>
            <a:chExt cx="7471235" cy="330383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799C8A-0098-DE4F-BC01-6C55215C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29" y="1554534"/>
              <a:ext cx="7247602" cy="23817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F17C43-D582-9B45-9C06-94253824493D}"/>
                </a:ext>
              </a:extLst>
            </p:cNvPr>
            <p:cNvGrpSpPr/>
            <p:nvPr/>
          </p:nvGrpSpPr>
          <p:grpSpPr>
            <a:xfrm>
              <a:off x="1534643" y="632491"/>
              <a:ext cx="6000821" cy="1098738"/>
              <a:chOff x="10187218" y="-2145051"/>
              <a:chExt cx="6000821" cy="109873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272C0D-CF6B-3B4F-AA41-97B024365338}"/>
                  </a:ext>
                </a:extLst>
              </p:cNvPr>
              <p:cNvSpPr txBox="1"/>
              <p:nvPr/>
            </p:nvSpPr>
            <p:spPr>
              <a:xfrm>
                <a:off x="13169745" y="-2145051"/>
                <a:ext cx="3018294" cy="665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6"/>
                    </a:solidFill>
                  </a:rPr>
                  <a:t>71 packages</a:t>
                </a:r>
              </a:p>
              <a:p>
                <a:pPr algn="ctr"/>
                <a:r>
                  <a:rPr lang="en-US" sz="1600" b="1" dirty="0">
                    <a:solidFill>
                      <a:schemeClr val="accent6"/>
                    </a:solidFill>
                  </a:rPr>
                  <a:t>188 dependencies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8C8911-38A9-BA42-8423-0439704E2179}"/>
                  </a:ext>
                </a:extLst>
              </p:cNvPr>
              <p:cNvSpPr/>
              <p:nvPr/>
            </p:nvSpPr>
            <p:spPr bwMode="auto">
              <a:xfrm>
                <a:off x="10187218" y="-1219089"/>
                <a:ext cx="479747" cy="172776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ABB297-3B0E-894D-A4C9-FDE56EE50D3C}"/>
                  </a:ext>
                </a:extLst>
              </p:cNvPr>
              <p:cNvSpPr/>
              <p:nvPr/>
            </p:nvSpPr>
            <p:spPr>
              <a:xfrm>
                <a:off x="11831109" y="-1557775"/>
                <a:ext cx="3229854" cy="420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LBANN: </a:t>
                </a:r>
                <a:r>
                  <a:rPr lang="en-US" dirty="0">
                    <a:solidFill>
                      <a:schemeClr val="bg1"/>
                    </a:solidFill>
                  </a:rPr>
                  <a:t>Neural Nets for HPC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E25CE3-D4E5-BD4B-B6BD-304D0F4D6D88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1944133" y="1420228"/>
              <a:ext cx="1163439" cy="163527"/>
            </a:xfrm>
            <a:prstGeom prst="line">
              <a:avLst/>
            </a:prstGeom>
            <a:ln w="28575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AE597A-5603-3248-B3B6-A193CCC984E4}"/>
              </a:ext>
            </a:extLst>
          </p:cNvPr>
          <p:cNvGrpSpPr/>
          <p:nvPr/>
        </p:nvGrpSpPr>
        <p:grpSpPr>
          <a:xfrm>
            <a:off x="595827" y="1221516"/>
            <a:ext cx="3521503" cy="2273784"/>
            <a:chOff x="8308777" y="1223302"/>
            <a:chExt cx="3915116" cy="252793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9F661B-0BDF-0D42-8031-4839DFBD0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777" y="1492668"/>
              <a:ext cx="2086905" cy="22585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499559-284D-B84B-98FC-407752B3D371}"/>
                </a:ext>
              </a:extLst>
            </p:cNvPr>
            <p:cNvGrpSpPr/>
            <p:nvPr/>
          </p:nvGrpSpPr>
          <p:grpSpPr>
            <a:xfrm>
              <a:off x="8424009" y="1223302"/>
              <a:ext cx="3799884" cy="1197622"/>
              <a:chOff x="1800960" y="1306595"/>
              <a:chExt cx="3799884" cy="119762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805036-15B7-4A4E-9AA7-7605E51AB7ED}"/>
                  </a:ext>
                </a:extLst>
              </p:cNvPr>
              <p:cNvSpPr txBox="1"/>
              <p:nvPr/>
            </p:nvSpPr>
            <p:spPr>
              <a:xfrm>
                <a:off x="2763403" y="1306595"/>
                <a:ext cx="2837441" cy="1197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MFEM</a:t>
                </a:r>
                <a:r>
                  <a:rPr lang="en-US" sz="1600" dirty="0">
                    <a:solidFill>
                      <a:schemeClr val="bg1"/>
                    </a:solidFill>
                  </a:rPr>
                  <a:t>: 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sz="1600" dirty="0">
                    <a:solidFill>
                      <a:schemeClr val="bg1"/>
                    </a:solidFill>
                  </a:rPr>
                  <a:t>Higher-order finite elements</a:t>
                </a:r>
              </a:p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</a:rPr>
                  <a:t>31 packages,</a:t>
                </a:r>
              </a:p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</a:rPr>
                  <a:t>69 dependencies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39E82A-3B64-E546-89CE-C1AFE8353382}"/>
                  </a:ext>
                </a:extLst>
              </p:cNvPr>
              <p:cNvSpPr/>
              <p:nvPr/>
            </p:nvSpPr>
            <p:spPr bwMode="auto">
              <a:xfrm>
                <a:off x="1800960" y="1592290"/>
                <a:ext cx="479747" cy="172776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8C35B2-CF49-364E-B2D6-3C3BF4B165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7247" y="1470772"/>
                <a:ext cx="1475386" cy="207906"/>
              </a:xfrm>
              <a:prstGeom prst="line">
                <a:avLst/>
              </a:prstGeom>
              <a:ln w="28575" cmpd="sng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0D20CF-1FB2-3C44-81B5-E0BE37ACFB56}"/>
              </a:ext>
            </a:extLst>
          </p:cNvPr>
          <p:cNvGrpSpPr/>
          <p:nvPr/>
        </p:nvGrpSpPr>
        <p:grpSpPr>
          <a:xfrm>
            <a:off x="213064" y="3231472"/>
            <a:ext cx="11978936" cy="3626529"/>
            <a:chOff x="253819" y="2535325"/>
            <a:chExt cx="8168663" cy="28796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09F518-7978-2048-AD60-6C38EAE084B5}"/>
                </a:ext>
              </a:extLst>
            </p:cNvPr>
            <p:cNvGrpSpPr/>
            <p:nvPr/>
          </p:nvGrpSpPr>
          <p:grpSpPr>
            <a:xfrm>
              <a:off x="253819" y="2536032"/>
              <a:ext cx="8168663" cy="2878932"/>
              <a:chOff x="253819" y="2536032"/>
              <a:chExt cx="8168663" cy="28789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8AAE7B4-BA29-9D4F-91A7-F81E9B97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819" y="2536032"/>
                <a:ext cx="8168663" cy="287893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2E1BA3-91EE-EA40-AEE6-47740A43E0F6}"/>
                  </a:ext>
                </a:extLst>
              </p:cNvPr>
              <p:cNvSpPr txBox="1"/>
              <p:nvPr/>
            </p:nvSpPr>
            <p:spPr>
              <a:xfrm>
                <a:off x="734307" y="4190357"/>
                <a:ext cx="1826469" cy="8553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r-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condop</a:t>
                </a:r>
                <a:r>
                  <a:rPr lang="en-US" sz="1600" dirty="0">
                    <a:solidFill>
                      <a:schemeClr val="bg1"/>
                    </a:solidFill>
                  </a:rPr>
                  <a:t>: 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sz="1600" dirty="0">
                    <a:solidFill>
                      <a:schemeClr val="bg1"/>
                    </a:solidFill>
                  </a:rPr>
                  <a:t>R Genome Data Analysis Tools</a:t>
                </a:r>
              </a:p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</a:rPr>
                  <a:t>179 packages,</a:t>
                </a:r>
              </a:p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</a:rPr>
                  <a:t>527 dependencies</a:t>
                </a: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35BB2A-19FE-5544-8167-8AC3982835C0}"/>
                </a:ext>
              </a:extLst>
            </p:cNvPr>
            <p:cNvSpPr/>
            <p:nvPr/>
          </p:nvSpPr>
          <p:spPr bwMode="auto">
            <a:xfrm>
              <a:off x="6797768" y="2535325"/>
              <a:ext cx="316266" cy="113900"/>
            </a:xfrm>
            <a:prstGeom prst="ellipse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036B40-DCC8-B959-988D-EFD61671844D}"/>
              </a:ext>
            </a:extLst>
          </p:cNvPr>
          <p:cNvSpPr txBox="1"/>
          <p:nvPr/>
        </p:nvSpPr>
        <p:spPr>
          <a:xfrm>
            <a:off x="0" y="6639669"/>
            <a:ext cx="10123733" cy="1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750"/>
              </a:spcBef>
              <a:buClr>
                <a:srgbClr val="168FDF"/>
              </a:buClr>
              <a:buSzPts val="2380"/>
            </a:pPr>
            <a:r>
              <a:rPr lang="en-US" sz="800" dirty="0">
                <a:solidFill>
                  <a:schemeClr val="bg2"/>
                </a:solidFill>
              </a:rPr>
              <a:t>Slide  is obtained from Spack’s presentation titled: “Spack: Package Management for HPC.” </a:t>
            </a:r>
            <a:r>
              <a:rPr lang="en-US" sz="8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ATPESC 2024 Software Track. Todd </a:t>
            </a:r>
            <a:r>
              <a:rPr lang="en-US" sz="800" dirty="0" err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Gamblin</a:t>
            </a:r>
            <a:r>
              <a:rPr lang="en-US" sz="8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A55F-5C6A-B599-807B-E2130BA5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5321-EF7B-6CC5-DA37-DC82641F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A41C-7B41-DE21-8992-48E0248A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0B74B-0EAA-8251-08E7-54A0DF87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E7B2-8BE8-3925-CC63-AD6619F505B1}"/>
              </a:ext>
            </a:extLst>
          </p:cNvPr>
          <p:cNvSpPr txBox="1"/>
          <p:nvPr/>
        </p:nvSpPr>
        <p:spPr>
          <a:xfrm>
            <a:off x="2343150" y="2832101"/>
            <a:ext cx="7505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Let’s go back to our Jupyter session and get some</a:t>
            </a:r>
          </a:p>
          <a:p>
            <a:pPr marL="0" indent="0" algn="ctr">
              <a:buNone/>
            </a:pPr>
            <a:r>
              <a:rPr lang="en-US" sz="2400" dirty="0"/>
              <a:t>hands-on experience with HPC modules!</a:t>
            </a:r>
          </a:p>
        </p:txBody>
      </p:sp>
    </p:spTree>
    <p:extLst>
      <p:ext uri="{BB962C8B-B14F-4D97-AF65-F5344CB8AC3E}">
        <p14:creationId xmlns:p14="http://schemas.microsoft.com/office/powerpoint/2010/main" val="70026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55066539-F3FD-08FE-3333-09FC1C8B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73" y="1413439"/>
            <a:ext cx="7772400" cy="5303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1986660" cy="465685"/>
            <a:chOff x="1132118" y="4612409"/>
            <a:chExt cx="1986660" cy="4656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176823" cy="32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282477" y="1291874"/>
            <a:ext cx="2400642" cy="744246"/>
            <a:chOff x="687287" y="4612409"/>
            <a:chExt cx="2400642" cy="7442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687287" y="4612409"/>
              <a:ext cx="1699504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(usually) the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86791" y="4750909"/>
              <a:ext cx="701138" cy="605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819182"/>
            <a:chOff x="905982" y="4804246"/>
            <a:chExt cx="1792863" cy="8191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202281" y="5265911"/>
              <a:ext cx="600133" cy="357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88DC538-657A-86CB-7E95-33902DC5F2EC}"/>
              </a:ext>
            </a:extLst>
          </p:cNvPr>
          <p:cNvSpPr txBox="1"/>
          <p:nvPr/>
        </p:nvSpPr>
        <p:spPr>
          <a:xfrm>
            <a:off x="0" y="2805155"/>
            <a:ext cx="249454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200" dirty="0">
              <a:solidFill>
                <a:schemeClr val="accent1"/>
              </a:solidFill>
            </a:endParaRPr>
          </a:p>
          <a:p>
            <a:pPr algn="ctr"/>
            <a:r>
              <a:rPr lang="en-US" sz="12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accent1"/>
                </a:solidFill>
                <a:hlinkClick r:id="rId3"/>
              </a:rPr>
              <a:t>github.com</a:t>
            </a:r>
            <a:r>
              <a:rPr lang="en-US" sz="12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200" dirty="0" err="1">
                <a:solidFill>
                  <a:schemeClr val="accent1"/>
                </a:solidFill>
                <a:hlinkClick r:id="rId3"/>
              </a:rPr>
              <a:t>kasra-keshavarz</a:t>
            </a:r>
            <a:r>
              <a:rPr lang="en-US" sz="12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200" dirty="0" err="1">
                <a:solidFill>
                  <a:schemeClr val="accent1"/>
                </a:solidFill>
                <a:hlinkClick r:id="rId3"/>
              </a:rPr>
              <a:t>maf</a:t>
            </a:r>
            <a:r>
              <a:rPr lang="en-US" sz="1200" dirty="0">
                <a:solidFill>
                  <a:schemeClr val="accent1"/>
                </a:solidFill>
                <a:hlinkClick r:id="rId3"/>
              </a:rPr>
              <a:t>-training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441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7223741-E5EC-4CB2-25BD-E9728D1F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61" y="1357651"/>
            <a:ext cx="7772400" cy="5103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D91AB-E101-2CEB-16CD-9930192C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1C073-4BEB-462F-84D4-15263005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61B92C-3B79-8033-1B03-B70A7D4379FC}"/>
              </a:ext>
            </a:extLst>
          </p:cNvPr>
          <p:cNvGrpSpPr/>
          <p:nvPr/>
        </p:nvGrpSpPr>
        <p:grpSpPr>
          <a:xfrm>
            <a:off x="3190835" y="1603585"/>
            <a:ext cx="2168565" cy="295293"/>
            <a:chOff x="1132118" y="4612409"/>
            <a:chExt cx="2168565" cy="2952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C369-790B-E515-A4B7-93EA8E338184}"/>
                </a:ext>
              </a:extLst>
            </p:cNvPr>
            <p:cNvSpPr txBox="1"/>
            <p:nvPr/>
          </p:nvSpPr>
          <p:spPr>
            <a:xfrm>
              <a:off x="1132118" y="4612409"/>
              <a:ext cx="809837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username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2D8322-A3EC-10D6-ECA2-933BAFC04427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1941955" y="4750909"/>
              <a:ext cx="1358728" cy="156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C3274B-B20C-E479-5A31-F3C636B797E3}"/>
              </a:ext>
            </a:extLst>
          </p:cNvPr>
          <p:cNvGrpSpPr/>
          <p:nvPr/>
        </p:nvGrpSpPr>
        <p:grpSpPr>
          <a:xfrm>
            <a:off x="3324955" y="1291874"/>
            <a:ext cx="2820606" cy="630133"/>
            <a:chOff x="729765" y="4612409"/>
            <a:chExt cx="2820606" cy="630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648BA-FDE5-985F-E90F-1FE0ED6E4835}"/>
                </a:ext>
              </a:extLst>
            </p:cNvPr>
            <p:cNvSpPr txBox="1"/>
            <p:nvPr/>
          </p:nvSpPr>
          <p:spPr>
            <a:xfrm>
              <a:off x="729765" y="4612409"/>
              <a:ext cx="1614546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Computing node name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82D247-3F9D-EE13-7083-786485B5CDB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2344311" y="4750909"/>
              <a:ext cx="1206060" cy="491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77805-1738-1CAB-D89A-A80CC121A3BC}"/>
              </a:ext>
            </a:extLst>
          </p:cNvPr>
          <p:cNvGrpSpPr/>
          <p:nvPr/>
        </p:nvGrpSpPr>
        <p:grpSpPr>
          <a:xfrm>
            <a:off x="5789176" y="1216938"/>
            <a:ext cx="1792863" cy="681940"/>
            <a:chOff x="905982" y="4804246"/>
            <a:chExt cx="1792863" cy="6819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238DB-4FDA-CA35-3E95-5CD77925056A}"/>
                </a:ext>
              </a:extLst>
            </p:cNvPr>
            <p:cNvSpPr txBox="1"/>
            <p:nvPr/>
          </p:nvSpPr>
          <p:spPr>
            <a:xfrm>
              <a:off x="905982" y="4804246"/>
              <a:ext cx="1792863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Current working directory</a:t>
              </a:r>
            </a:p>
            <a:p>
              <a:pPr algn="ctr"/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tilda</a:t>
              </a:r>
              <a:r>
                <a:rPr lang="en-US" sz="1200" dirty="0"/>
                <a:t> means home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957703-ADA0-8F69-3741-C1F616EA503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459339" y="5265911"/>
              <a:ext cx="343075" cy="220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A223DC-9157-6F06-1799-9DCB16E05E3D}"/>
              </a:ext>
            </a:extLst>
          </p:cNvPr>
          <p:cNvSpPr txBox="1"/>
          <p:nvPr/>
        </p:nvSpPr>
        <p:spPr>
          <a:xfrm>
            <a:off x="0" y="2805155"/>
            <a:ext cx="2494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solidFill>
                  <a:schemeClr val="accent1"/>
                </a:solidFill>
                <a:hlinkClick r:id="rId4"/>
              </a:rPr>
              <a:t>https://github.com/kasra-keshavarz/maf-training </a:t>
            </a:r>
            <a:endParaRPr lang="en-US" sz="15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B96FDB-6349-39CA-6069-458E31F42423}"/>
              </a:ext>
            </a:extLst>
          </p:cNvPr>
          <p:cNvGrpSpPr/>
          <p:nvPr/>
        </p:nvGrpSpPr>
        <p:grpSpPr>
          <a:xfrm>
            <a:off x="7831668" y="1783700"/>
            <a:ext cx="4420243" cy="261610"/>
            <a:chOff x="7831668" y="1783700"/>
            <a:chExt cx="4420243" cy="26161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1B8552-80FA-1A38-0B2A-2C7FD7989D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1668" y="1914505"/>
              <a:ext cx="2463800" cy="125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881174-D325-69CF-0A8A-8A13ED6B0A73}"/>
                </a:ext>
              </a:extLst>
            </p:cNvPr>
            <p:cNvSpPr txBox="1"/>
            <p:nvPr/>
          </p:nvSpPr>
          <p:spPr>
            <a:xfrm>
              <a:off x="10135626" y="1783700"/>
              <a:ext cx="2116285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Getting a list of available modules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83AE98-D303-877C-470D-7B2610D0C4AF}"/>
              </a:ext>
            </a:extLst>
          </p:cNvPr>
          <p:cNvGrpSpPr/>
          <p:nvPr/>
        </p:nvGrpSpPr>
        <p:grpSpPr>
          <a:xfrm>
            <a:off x="9042400" y="2133476"/>
            <a:ext cx="3036888" cy="2029621"/>
            <a:chOff x="8911165" y="2947310"/>
            <a:chExt cx="3036888" cy="202962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AC5F528-9093-03BC-9CAC-628E011F657A}"/>
                </a:ext>
              </a:extLst>
            </p:cNvPr>
            <p:cNvGrpSpPr/>
            <p:nvPr/>
          </p:nvGrpSpPr>
          <p:grpSpPr>
            <a:xfrm>
              <a:off x="9234965" y="3417240"/>
              <a:ext cx="2713088" cy="430887"/>
              <a:chOff x="9224838" y="2347147"/>
              <a:chExt cx="2713088" cy="43088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0E024C-7399-7E7E-6E7E-37C5292F10BB}"/>
                  </a:ext>
                </a:extLst>
              </p:cNvPr>
              <p:cNvSpPr txBox="1"/>
              <p:nvPr/>
            </p:nvSpPr>
            <p:spPr>
              <a:xfrm>
                <a:off x="10443606" y="2347147"/>
                <a:ext cx="1494320" cy="430887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Loading</a:t>
                </a:r>
              </a:p>
              <a:p>
                <a:pPr algn="ctr"/>
                <a:r>
                  <a:rPr lang="en-US" sz="1100" dirty="0"/>
                  <a:t>every module we need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431B76E-23F3-C38E-130E-62D2CE266C1F}"/>
                  </a:ext>
                </a:extLst>
              </p:cNvPr>
              <p:cNvCxnSpPr>
                <a:cxnSpLocks/>
                <a:stCxn id="41" idx="1"/>
              </p:cNvCxnSpPr>
              <p:nvPr/>
            </p:nvCxnSpPr>
            <p:spPr>
              <a:xfrm flipH="1">
                <a:off x="9224838" y="2562591"/>
                <a:ext cx="1218768" cy="84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1DBEDB79-A295-43E3-4FE1-851CF775BE88}"/>
                </a:ext>
              </a:extLst>
            </p:cNvPr>
            <p:cNvSpPr/>
            <p:nvPr/>
          </p:nvSpPr>
          <p:spPr>
            <a:xfrm>
              <a:off x="8911165" y="2947310"/>
              <a:ext cx="152403" cy="202962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06C890-8038-688D-D21E-A1D29450FD14}"/>
              </a:ext>
            </a:extLst>
          </p:cNvPr>
          <p:cNvGrpSpPr/>
          <p:nvPr/>
        </p:nvGrpSpPr>
        <p:grpSpPr>
          <a:xfrm>
            <a:off x="7061200" y="4163097"/>
            <a:ext cx="4341624" cy="597076"/>
            <a:chOff x="7606274" y="2121692"/>
            <a:chExt cx="4341624" cy="59707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1498D7-9310-242C-EAE9-C53BD93CF717}"/>
                </a:ext>
              </a:extLst>
            </p:cNvPr>
            <p:cNvSpPr txBox="1"/>
            <p:nvPr/>
          </p:nvSpPr>
          <p:spPr>
            <a:xfrm>
              <a:off x="10246791" y="2287881"/>
              <a:ext cx="1701107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Double checking whatever</a:t>
              </a:r>
            </a:p>
            <a:p>
              <a:pPr algn="ctr"/>
              <a:r>
                <a:rPr lang="en-US" sz="1100" dirty="0"/>
                <a:t>I have loaded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E7D8B6-C065-4803-1463-6326944DCF6D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606274" y="2121692"/>
              <a:ext cx="2640517" cy="381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0365E9-DDDF-8DAD-FAC5-1210C78232C9}"/>
              </a:ext>
            </a:extLst>
          </p:cNvPr>
          <p:cNvGrpSpPr/>
          <p:nvPr/>
        </p:nvGrpSpPr>
        <p:grpSpPr>
          <a:xfrm>
            <a:off x="513671" y="1686867"/>
            <a:ext cx="1980872" cy="1730373"/>
            <a:chOff x="10456434" y="2347147"/>
            <a:chExt cx="1980872" cy="1730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024CFE-1B25-2B07-FFB1-F46127BE34BE}"/>
                </a:ext>
              </a:extLst>
            </p:cNvPr>
            <p:cNvSpPr txBox="1"/>
            <p:nvPr/>
          </p:nvSpPr>
          <p:spPr>
            <a:xfrm>
              <a:off x="10456434" y="2347147"/>
              <a:ext cx="1468672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Exactly similar to what</a:t>
              </a:r>
            </a:p>
            <a:p>
              <a:pPr algn="ctr"/>
              <a:r>
                <a:rPr lang="en-US" sz="1100" dirty="0"/>
                <a:t>we can do in this tab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1A96263-D066-6E8E-9B90-47386F583340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500211" cy="1518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6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49FC-91C4-7E4C-B0DF-F13D8EA4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BA6A9-CEA9-1F48-8C2B-13EE0DAE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0C561B-E709-855B-1F5B-8571BF3AF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628" y="5571253"/>
            <a:ext cx="5070170" cy="6138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7751E0-4AAA-E353-A000-40AC1F9F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551" y="3649028"/>
            <a:ext cx="5395753" cy="3235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1F1363-40B0-635F-DFE2-FFBC8880164B}"/>
              </a:ext>
            </a:extLst>
          </p:cNvPr>
          <p:cNvGrpSpPr/>
          <p:nvPr/>
        </p:nvGrpSpPr>
        <p:grpSpPr>
          <a:xfrm>
            <a:off x="562628" y="3290568"/>
            <a:ext cx="5070170" cy="1036568"/>
            <a:chOff x="0" y="2182706"/>
            <a:chExt cx="7772400" cy="1589024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7F45266-5B70-D7F5-2AFA-BDF51F3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79526"/>
            <a:stretch/>
          </p:blipFill>
          <p:spPr>
            <a:xfrm>
              <a:off x="0" y="2182706"/>
              <a:ext cx="1591294" cy="158902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3BBA86D-6823-7703-4248-7A7EE2048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0473"/>
            <a:stretch/>
          </p:blipFill>
          <p:spPr>
            <a:xfrm>
              <a:off x="1591294" y="2182706"/>
              <a:ext cx="6181106" cy="1589024"/>
            </a:xfrm>
            <a:prstGeom prst="rect">
              <a:avLst/>
            </a:prstGeom>
          </p:spPr>
        </p:pic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DE0BB8EC-6422-39BF-8F9B-4634D8DAF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876" y="4564353"/>
            <a:ext cx="2500928" cy="333457"/>
          </a:xfrm>
          <a:prstGeom prst="rect">
            <a:avLst/>
          </a:prstGeom>
        </p:spPr>
      </p:pic>
      <p:pic>
        <p:nvPicPr>
          <p:cNvPr id="23" name="Picture 22" descr="A black and grey logo&#10;&#10;Description automatically generated">
            <a:extLst>
              <a:ext uri="{FF2B5EF4-FFF2-40B4-BE49-F238E27FC236}">
                <a16:creationId xmlns:a16="http://schemas.microsoft.com/office/drawing/2014/main" id="{56D67932-2123-D161-8673-7CAF0BA750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1245" y="4222722"/>
            <a:ext cx="2666799" cy="10167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9DD465F-5B53-5FA0-09AC-ABA934E327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10077" y="4207009"/>
            <a:ext cx="2061398" cy="813710"/>
          </a:xfrm>
          <a:prstGeom prst="rect">
            <a:avLst/>
          </a:prstGeom>
        </p:spPr>
      </p:pic>
      <p:pic>
        <p:nvPicPr>
          <p:cNvPr id="27" name="Picture 26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CA2D8F29-CCFF-7780-67EA-14B390CB16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7872" y="4441446"/>
            <a:ext cx="2203305" cy="579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1CE0B-1BE5-5CB2-3B77-CF07776295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175" y="1381392"/>
            <a:ext cx="1737852" cy="1737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C59A0-9229-6A4C-C881-A6D28881AB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5169" y="1381392"/>
            <a:ext cx="1737852" cy="1737852"/>
          </a:xfrm>
          <a:prstGeom prst="rect">
            <a:avLst/>
          </a:prstGeom>
        </p:spPr>
      </p:pic>
      <p:pic>
        <p:nvPicPr>
          <p:cNvPr id="1026" name="Picture 2" descr="UCalgary UNU INWEH lock up">
            <a:extLst>
              <a:ext uri="{FF2B5EF4-FFF2-40B4-BE49-F238E27FC236}">
                <a16:creationId xmlns:a16="http://schemas.microsoft.com/office/drawing/2014/main" id="{2B498F4F-D167-AF7A-1F01-8A8EF7D80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63" y="1730342"/>
            <a:ext cx="6157277" cy="11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SF ACCESS Logo">
            <a:extLst>
              <a:ext uri="{FF2B5EF4-FFF2-40B4-BE49-F238E27FC236}">
                <a16:creationId xmlns:a16="http://schemas.microsoft.com/office/drawing/2014/main" id="{B224D110-62F6-8491-451C-FE5E5A81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75" y="5325436"/>
            <a:ext cx="4597400" cy="100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03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8F99C-1F36-4F9F-E13B-E80F2992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EA2E5-6FBF-6CB7-DF02-A8DCB3D0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28" y="1291874"/>
            <a:ext cx="7772400" cy="5103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D9397-34F6-01A3-636C-095DE7EF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8E47D3-D968-1901-B405-5D222466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C7BD8-E751-A81D-6E89-B9D2C1BEE893}"/>
              </a:ext>
            </a:extLst>
          </p:cNvPr>
          <p:cNvSpPr txBox="1"/>
          <p:nvPr/>
        </p:nvSpPr>
        <p:spPr>
          <a:xfrm>
            <a:off x="0" y="2805155"/>
            <a:ext cx="2494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All instructions are available on this presentation's repository:</a:t>
            </a:r>
          </a:p>
          <a:p>
            <a:pPr algn="ctr"/>
            <a:endParaRPr lang="en-US" sz="1500" dirty="0"/>
          </a:p>
          <a:p>
            <a:pPr algn="ctr"/>
            <a:r>
              <a:rPr lang="en-US" sz="1200" dirty="0">
                <a:solidFill>
                  <a:schemeClr val="accent1"/>
                </a:solidFill>
                <a:hlinkClick r:id="rId4"/>
              </a:rPr>
              <a:t>https://github.com/kasra-keshavarz/maf-training </a:t>
            </a:r>
            <a:endParaRPr lang="en-US" sz="15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BA59DD-F4C2-85B9-A455-1C0A4F38F2CC}"/>
              </a:ext>
            </a:extLst>
          </p:cNvPr>
          <p:cNvGrpSpPr/>
          <p:nvPr/>
        </p:nvGrpSpPr>
        <p:grpSpPr>
          <a:xfrm>
            <a:off x="8077200" y="1783700"/>
            <a:ext cx="3765147" cy="430887"/>
            <a:chOff x="8077200" y="1783700"/>
            <a:chExt cx="3765147" cy="43088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DA43AE1-D593-B149-E6B2-4021C561D5D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8077200" y="1898878"/>
              <a:ext cx="2467997" cy="100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C14F57-6E32-8666-8925-00E2F17F6312}"/>
                </a:ext>
              </a:extLst>
            </p:cNvPr>
            <p:cNvSpPr txBox="1"/>
            <p:nvPr/>
          </p:nvSpPr>
          <p:spPr>
            <a:xfrm>
              <a:off x="10545197" y="1783700"/>
              <a:ext cx="1297150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Saving the modules</a:t>
              </a:r>
            </a:p>
            <a:p>
              <a:pPr algn="ctr"/>
              <a:r>
                <a:rPr lang="en-US" sz="1100" dirty="0"/>
                <a:t>as a “collection”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ED078-69E9-35BF-3E75-7242C830818C}"/>
              </a:ext>
            </a:extLst>
          </p:cNvPr>
          <p:cNvGrpSpPr/>
          <p:nvPr/>
        </p:nvGrpSpPr>
        <p:grpSpPr>
          <a:xfrm>
            <a:off x="513671" y="1686867"/>
            <a:ext cx="1980872" cy="1730373"/>
            <a:chOff x="10456434" y="2347147"/>
            <a:chExt cx="1980872" cy="1730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18A183-18AF-554E-3C16-5C295F4A5D4E}"/>
                </a:ext>
              </a:extLst>
            </p:cNvPr>
            <p:cNvSpPr txBox="1"/>
            <p:nvPr/>
          </p:nvSpPr>
          <p:spPr>
            <a:xfrm>
              <a:off x="10456434" y="2347147"/>
              <a:ext cx="1468672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Exactly similar to what</a:t>
              </a:r>
            </a:p>
            <a:p>
              <a:pPr algn="ctr"/>
              <a:r>
                <a:rPr lang="en-US" sz="1100" dirty="0"/>
                <a:t>we can do in this tab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3BC313-54F4-0884-29FA-3A608F9D0747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500211" cy="1518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99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C7D23B-900D-96F3-4E8E-669DCD8C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45" y="1553611"/>
            <a:ext cx="7772400" cy="5122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F74E1-68BC-1070-FE73-00814156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2B1310-466D-BE1F-1D65-18B5FFE9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AF2DB-52ED-E4FB-F935-377496B2B85A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3424FA-0820-F2E7-24EB-398F4F1C54AD}"/>
              </a:ext>
            </a:extLst>
          </p:cNvPr>
          <p:cNvGrpSpPr/>
          <p:nvPr/>
        </p:nvGrpSpPr>
        <p:grpSpPr>
          <a:xfrm>
            <a:off x="476807" y="1686867"/>
            <a:ext cx="3324726" cy="430887"/>
            <a:chOff x="10419570" y="2347147"/>
            <a:chExt cx="3324726" cy="4308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094E64-F9D7-6831-D632-905414236520}"/>
                </a:ext>
              </a:extLst>
            </p:cNvPr>
            <p:cNvSpPr txBox="1"/>
            <p:nvPr/>
          </p:nvSpPr>
          <p:spPr>
            <a:xfrm>
              <a:off x="10419570" y="2347147"/>
              <a:ext cx="1542410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Check out what module</a:t>
              </a:r>
            </a:p>
            <a:p>
              <a:pPr algn="ctr"/>
              <a:r>
                <a:rPr lang="en-US" sz="1100" dirty="0"/>
                <a:t>collections you have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06919E-05D6-73E4-39CA-1173F5C2F6FD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03D1FB-B97F-DF15-CCEF-1698EB630313}"/>
              </a:ext>
            </a:extLst>
          </p:cNvPr>
          <p:cNvGrpSpPr/>
          <p:nvPr/>
        </p:nvGrpSpPr>
        <p:grpSpPr>
          <a:xfrm>
            <a:off x="5319058" y="2912010"/>
            <a:ext cx="2082600" cy="1112425"/>
            <a:chOff x="13744296" y="1665609"/>
            <a:chExt cx="2082600" cy="1112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B3EF62-8BFC-122A-9D17-0FF1D81C7D74}"/>
                </a:ext>
              </a:extLst>
            </p:cNvPr>
            <p:cNvSpPr txBox="1"/>
            <p:nvPr/>
          </p:nvSpPr>
          <p:spPr>
            <a:xfrm>
              <a:off x="14231587" y="1665609"/>
              <a:ext cx="1595309" cy="4308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Restore 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</a:t>
              </a:r>
            </a:p>
            <a:p>
              <a:pPr algn="ctr"/>
              <a:r>
                <a:rPr lang="en-US" sz="1100" dirty="0"/>
                <a:t>(science modules)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BFF8DD-A89E-8D15-1729-FA244B8F634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13744296" y="2096496"/>
              <a:ext cx="1284946" cy="681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BA736B-05F3-6F33-6801-E421B9A1183B}"/>
              </a:ext>
            </a:extLst>
          </p:cNvPr>
          <p:cNvGrpSpPr/>
          <p:nvPr/>
        </p:nvGrpSpPr>
        <p:grpSpPr>
          <a:xfrm>
            <a:off x="280591" y="2302933"/>
            <a:ext cx="1649810" cy="4241633"/>
            <a:chOff x="280591" y="2302933"/>
            <a:chExt cx="1649810" cy="42416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E0D203-7F7F-8FFC-676E-474A7C347DA8}"/>
                </a:ext>
              </a:extLst>
            </p:cNvPr>
            <p:cNvSpPr txBox="1"/>
            <p:nvPr/>
          </p:nvSpPr>
          <p:spPr>
            <a:xfrm>
              <a:off x="280591" y="4047437"/>
              <a:ext cx="1492716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Wait for a few seconds</a:t>
              </a:r>
            </a:p>
            <a:p>
              <a:pPr algn="ctr"/>
              <a:r>
                <a:rPr lang="en-US" sz="1100" dirty="0"/>
                <a:t>so Jupyter loads all</a:t>
              </a:r>
            </a:p>
            <a:p>
              <a:pPr algn="ctr"/>
              <a:r>
                <a:rPr lang="en-US" sz="1100" dirty="0"/>
                <a:t>modules saved in</a:t>
              </a:r>
            </a:p>
            <a:p>
              <a:pPr algn="ctr"/>
              <a:r>
                <a:rPr lang="en-US" sz="1100" dirty="0"/>
                <a:t>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scimods</a:t>
              </a:r>
              <a:r>
                <a:rPr lang="en-US" sz="1100" dirty="0"/>
                <a:t>” collection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8C9AEB01-DD14-6A78-231B-C1B1F3E730CB}"/>
                </a:ext>
              </a:extLst>
            </p:cNvPr>
            <p:cNvSpPr/>
            <p:nvPr/>
          </p:nvSpPr>
          <p:spPr>
            <a:xfrm>
              <a:off x="1798151" y="2302933"/>
              <a:ext cx="132250" cy="42416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E2A8B1-8D96-0DED-E487-660570674F98}"/>
              </a:ext>
            </a:extLst>
          </p:cNvPr>
          <p:cNvSpPr txBox="1"/>
          <p:nvPr/>
        </p:nvSpPr>
        <p:spPr>
          <a:xfrm>
            <a:off x="9832305" y="3185662"/>
            <a:ext cx="2116667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This is only a one-time process.</a:t>
            </a:r>
          </a:p>
          <a:p>
            <a:pPr algn="ctr"/>
            <a:r>
              <a:rPr lang="en-US" sz="1500" dirty="0"/>
              <a:t>You can always access all the collections you saved from </a:t>
            </a:r>
            <a:r>
              <a:rPr lang="en-US" sz="1500" dirty="0" err="1"/>
              <a:t>Jupyter’s</a:t>
            </a:r>
            <a:r>
              <a:rPr lang="en-US" sz="1500" dirty="0"/>
              <a:t> module extension tab</a:t>
            </a:r>
          </a:p>
        </p:txBody>
      </p:sp>
      <p:pic>
        <p:nvPicPr>
          <p:cNvPr id="8" name="Graphic 7" descr="Repeat with solid fill">
            <a:extLst>
              <a:ext uri="{FF2B5EF4-FFF2-40B4-BE49-F238E27FC236}">
                <a16:creationId xmlns:a16="http://schemas.microsoft.com/office/drawing/2014/main" id="{B9970765-1B56-B37A-DDB4-027569356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can now proceed with creating a Python virtual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4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tree of life with many people standing around it&#10;&#10;Description automatically generated">
            <a:extLst>
              <a:ext uri="{FF2B5EF4-FFF2-40B4-BE49-F238E27FC236}">
                <a16:creationId xmlns:a16="http://schemas.microsoft.com/office/drawing/2014/main" id="{339FEC20-7AAF-32C7-109C-4F6610EF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762000" y="1077238"/>
            <a:ext cx="13837920" cy="79073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6A9A9-7889-FEF9-C6F5-51A77999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10B4F0-4340-EEE8-DC39-840E1C8E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7" name="Picture 6" descr="A blue and yellow snake logo&#10;&#10;Description automatically generated">
            <a:extLst>
              <a:ext uri="{FF2B5EF4-FFF2-40B4-BE49-F238E27FC236}">
                <a16:creationId xmlns:a16="http://schemas.microsoft.com/office/drawing/2014/main" id="{E27A5C15-BC79-2CED-6170-D60CB43F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0" y="1277957"/>
            <a:ext cx="1759362" cy="1927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DE9F2-6AC1-095B-3C17-980CC3CF0DDC}"/>
              </a:ext>
            </a:extLst>
          </p:cNvPr>
          <p:cNvSpPr txBox="1"/>
          <p:nvPr/>
        </p:nvSpPr>
        <p:spPr>
          <a:xfrm>
            <a:off x="2346593" y="1352000"/>
            <a:ext cx="408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Python Programming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6BB04-2D7E-2710-38F3-0631564FCAB0}"/>
              </a:ext>
            </a:extLst>
          </p:cNvPr>
          <p:cNvSpPr txBox="1"/>
          <p:nvPr/>
        </p:nvSpPr>
        <p:spPr>
          <a:xfrm>
            <a:off x="2346593" y="2550092"/>
            <a:ext cx="9172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MAF: much of our workflows are offered in Python package formats</a:t>
            </a:r>
          </a:p>
          <a:p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is Powerful: Python always can offer you a useful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Reproducible Environments: Python’s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Virtual Environments </a:t>
            </a:r>
            <a:r>
              <a:rPr lang="en-US" dirty="0"/>
              <a:t>enables this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Supported on HPCs and Commercial Cloud regardless of your Operating System: it can be used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 is no exception: Python is fully supported on many HPCs including Fir, by default.</a:t>
            </a:r>
          </a:p>
        </p:txBody>
      </p:sp>
    </p:spTree>
    <p:extLst>
      <p:ext uri="{BB962C8B-B14F-4D97-AF65-F5344CB8AC3E}">
        <p14:creationId xmlns:p14="http://schemas.microsoft.com/office/powerpoint/2010/main" val="33530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896D-A24F-8FC9-5AEE-ECD735A5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747DC-4B56-7BDF-A349-35DD7856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11690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Before setting up the Python Environment, we</a:t>
            </a:r>
          </a:p>
          <a:p>
            <a:pPr marL="0" indent="0" algn="ctr">
              <a:buNone/>
            </a:pPr>
            <a:r>
              <a:rPr lang="en-US" dirty="0"/>
              <a:t>need to clone (download) the training session’s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D09EA-688D-967D-EA8B-BCED1683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93854-085F-00AA-0F46-5AB44AC6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59" y="1480347"/>
            <a:ext cx="8880407" cy="47922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D3F615-FE27-72AB-FEE9-76E4A968F52E}"/>
              </a:ext>
            </a:extLst>
          </p:cNvPr>
          <p:cNvGrpSpPr/>
          <p:nvPr/>
        </p:nvGrpSpPr>
        <p:grpSpPr>
          <a:xfrm>
            <a:off x="8107190" y="871315"/>
            <a:ext cx="3640130" cy="1033398"/>
            <a:chOff x="6539084" y="3358335"/>
            <a:chExt cx="3640130" cy="103339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24CBA3-CF13-5772-A448-AC0D6715DE3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6539084" y="3543001"/>
              <a:ext cx="664990" cy="84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C96EB3-EA8F-2E74-F53F-36AAD9AA8A02}"/>
                </a:ext>
              </a:extLst>
            </p:cNvPr>
            <p:cNvSpPr txBox="1"/>
            <p:nvPr/>
          </p:nvSpPr>
          <p:spPr>
            <a:xfrm>
              <a:off x="7204074" y="3358335"/>
              <a:ext cx="29751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“clone”-</a:t>
              </a:r>
              <a:r>
                <a:rPr lang="en-US" dirty="0" err="1"/>
                <a:t>ing</a:t>
              </a:r>
              <a:r>
                <a:rPr lang="en-US" dirty="0"/>
                <a:t> the repository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84D0F0-EE62-14E2-FBFF-D9CF3189F282}"/>
              </a:ext>
            </a:extLst>
          </p:cNvPr>
          <p:cNvSpPr txBox="1"/>
          <p:nvPr/>
        </p:nvSpPr>
        <p:spPr>
          <a:xfrm>
            <a:off x="8772180" y="1504977"/>
            <a:ext cx="2860061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We use this terminal session now to download the relevant GitHub repository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BD0E2-1578-9EF4-AA36-599662C48F64}"/>
              </a:ext>
            </a:extLst>
          </p:cNvPr>
          <p:cNvSpPr/>
          <p:nvPr/>
        </p:nvSpPr>
        <p:spPr>
          <a:xfrm>
            <a:off x="8080132" y="1928777"/>
            <a:ext cx="120316" cy="240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F7500-42B3-B4F8-A9F1-643CA04F3E35}"/>
              </a:ext>
            </a:extLst>
          </p:cNvPr>
          <p:cNvSpPr/>
          <p:nvPr/>
        </p:nvSpPr>
        <p:spPr>
          <a:xfrm>
            <a:off x="4875720" y="2057114"/>
            <a:ext cx="45719" cy="168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6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046F-5085-4DDC-D801-A76C0478C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3A93-CDD3-2D08-04F3-516AF992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DB629-8AC8-B6B9-7210-5822FE6AF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11690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Now we can set up a virtual environment using the list</a:t>
            </a:r>
          </a:p>
          <a:p>
            <a:pPr marL="0" indent="0" algn="ctr">
              <a:buNone/>
            </a:pPr>
            <a:r>
              <a:rPr lang="en-US" dirty="0"/>
              <a:t>of packages described in the training session’s repository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Let’s go back to our Jupyter session!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38212-A323-5CE7-5F01-EE692802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2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0622-6595-B26B-DDE9-57EBEE8F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456A48-196D-1797-D144-B2821868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0" y="1311333"/>
            <a:ext cx="7772400" cy="5122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76FFA-8270-459E-06E1-B45A036C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0A529E-703E-D104-1D45-6DDF420B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BDA647-45EC-E9A5-AEDD-936B91E416B9}"/>
              </a:ext>
            </a:extLst>
          </p:cNvPr>
          <p:cNvSpPr/>
          <p:nvPr/>
        </p:nvSpPr>
        <p:spPr>
          <a:xfrm>
            <a:off x="3323303" y="1809135"/>
            <a:ext cx="4876800" cy="4344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1C2FB-95DE-24AF-B4F5-048BF581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11" t="30736" r="6553" b="64680"/>
          <a:stretch/>
        </p:blipFill>
        <p:spPr>
          <a:xfrm>
            <a:off x="3323303" y="1839270"/>
            <a:ext cx="4658498" cy="2347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29C6BE-B8DA-4759-7636-5ADDE665D0B6}"/>
              </a:ext>
            </a:extLst>
          </p:cNvPr>
          <p:cNvGrpSpPr/>
          <p:nvPr/>
        </p:nvGrpSpPr>
        <p:grpSpPr>
          <a:xfrm>
            <a:off x="7565768" y="1528749"/>
            <a:ext cx="4305120" cy="646331"/>
            <a:chOff x="5874094" y="3358335"/>
            <a:chExt cx="4305120" cy="6463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9E0EDA-282B-A7BB-03E6-BEC8A7876AF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5874094" y="3681501"/>
              <a:ext cx="1329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D0F47D-AA5D-5169-6878-DAA53B47F85C}"/>
                </a:ext>
              </a:extLst>
            </p:cNvPr>
            <p:cNvSpPr txBox="1"/>
            <p:nvPr/>
          </p:nvSpPr>
          <p:spPr>
            <a:xfrm>
              <a:off x="7204074" y="3358335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Creating an empty</a:t>
              </a:r>
            </a:p>
            <a:p>
              <a:pPr algn="ctr"/>
              <a:r>
                <a:rPr lang="en-US" dirty="0"/>
                <a:t>Virtual Environment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B70C1FD-21EB-EFFF-6B9B-024BD7131B4F}"/>
              </a:ext>
            </a:extLst>
          </p:cNvPr>
          <p:cNvSpPr/>
          <p:nvPr/>
        </p:nvSpPr>
        <p:spPr>
          <a:xfrm>
            <a:off x="5496339" y="2074050"/>
            <a:ext cx="2485462" cy="101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39DE72-467E-534A-B746-DF52941C3915}"/>
              </a:ext>
            </a:extLst>
          </p:cNvPr>
          <p:cNvGrpSpPr/>
          <p:nvPr/>
        </p:nvGrpSpPr>
        <p:grpSpPr>
          <a:xfrm>
            <a:off x="7815714" y="2074050"/>
            <a:ext cx="4055174" cy="1421007"/>
            <a:chOff x="6247608" y="2516008"/>
            <a:chExt cx="4055174" cy="142100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916ECA-D77B-E7FB-68D4-2BEFDDE97932}"/>
                </a:ext>
              </a:extLst>
            </p:cNvPr>
            <p:cNvSpPr txBox="1"/>
            <p:nvPr/>
          </p:nvSpPr>
          <p:spPr>
            <a:xfrm>
              <a:off x="7327642" y="3290684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Activating the empty</a:t>
              </a:r>
            </a:p>
            <a:p>
              <a:pPr algn="ctr"/>
              <a:r>
                <a:rPr lang="en-US" dirty="0"/>
                <a:t>Virtual Environment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6672A0-A497-4E04-6609-4DC625357257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6247608" y="2516008"/>
              <a:ext cx="1080034" cy="109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7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5CC7-A586-6830-B9A4-C2930C6EE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1F6EB-BD0A-141F-D891-99927AD5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1" y="1175440"/>
            <a:ext cx="9296266" cy="5016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25A95-BF1C-E5B8-2634-4433A863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4E5145-39FC-BDCA-AEB1-6D039FF9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E79B46-960A-B3D6-6A38-49BA98FC9A05}"/>
              </a:ext>
            </a:extLst>
          </p:cNvPr>
          <p:cNvGrpSpPr/>
          <p:nvPr/>
        </p:nvGrpSpPr>
        <p:grpSpPr>
          <a:xfrm>
            <a:off x="7721562" y="1715808"/>
            <a:ext cx="3805389" cy="2167018"/>
            <a:chOff x="5249519" y="1804143"/>
            <a:chExt cx="3805389" cy="21670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8D5211-CBBC-FDCE-4090-4686D6BE9D48}"/>
                </a:ext>
              </a:extLst>
            </p:cNvPr>
            <p:cNvSpPr txBox="1"/>
            <p:nvPr/>
          </p:nvSpPr>
          <p:spPr>
            <a:xfrm>
              <a:off x="6079768" y="3324830"/>
              <a:ext cx="297514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Installing necessary Python</a:t>
              </a:r>
            </a:p>
            <a:p>
              <a:pPr algn="ctr"/>
              <a:r>
                <a:rPr lang="en-US" dirty="0"/>
                <a:t>Packages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F133BA-977D-81A3-D6E0-6270E0A7FE7F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5249519" y="1804143"/>
              <a:ext cx="830249" cy="1843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9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B092-BB27-BC51-0612-429700FF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8261A0-483A-0148-70A1-2D799E0C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6878AB-B081-2016-E68B-242FAACDF5A6}"/>
              </a:ext>
            </a:extLst>
          </p:cNvPr>
          <p:cNvGrpSpPr/>
          <p:nvPr/>
        </p:nvGrpSpPr>
        <p:grpSpPr>
          <a:xfrm>
            <a:off x="562628" y="1231984"/>
            <a:ext cx="10172579" cy="7321173"/>
            <a:chOff x="1242594" y="1133357"/>
            <a:chExt cx="10515600" cy="7568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CA98E7-F1C5-BB44-90B3-775FAC08B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594" y="1133357"/>
              <a:ext cx="10515600" cy="756804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C405E8-B1C9-12B2-FD3A-084E85E30D4A}"/>
                </a:ext>
              </a:extLst>
            </p:cNvPr>
            <p:cNvSpPr/>
            <p:nvPr/>
          </p:nvSpPr>
          <p:spPr>
            <a:xfrm>
              <a:off x="5283200" y="24900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A03EA6-CC42-90C4-ADCA-988020A4D65A}"/>
                </a:ext>
              </a:extLst>
            </p:cNvPr>
            <p:cNvSpPr/>
            <p:nvPr/>
          </p:nvSpPr>
          <p:spPr>
            <a:xfrm>
              <a:off x="5367297" y="2261454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9B6F5-82F0-48E1-8428-143F55679FFF}"/>
                </a:ext>
              </a:extLst>
            </p:cNvPr>
            <p:cNvSpPr/>
            <p:nvPr/>
          </p:nvSpPr>
          <p:spPr>
            <a:xfrm>
              <a:off x="5535492" y="1874051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CAAD6-5573-E1D2-BE82-646C84117C7F}"/>
                </a:ext>
              </a:extLst>
            </p:cNvPr>
            <p:cNvSpPr/>
            <p:nvPr/>
          </p:nvSpPr>
          <p:spPr>
            <a:xfrm>
              <a:off x="5287255" y="1697406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50716D-3BD3-D19F-E317-12855CD2C324}"/>
                </a:ext>
              </a:extLst>
            </p:cNvPr>
            <p:cNvSpPr/>
            <p:nvPr/>
          </p:nvSpPr>
          <p:spPr>
            <a:xfrm>
              <a:off x="6995459" y="2042158"/>
              <a:ext cx="8409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7362258-F8BE-664E-52F4-826D288BC679}"/>
              </a:ext>
            </a:extLst>
          </p:cNvPr>
          <p:cNvSpPr txBox="1"/>
          <p:nvPr/>
        </p:nvSpPr>
        <p:spPr>
          <a:xfrm>
            <a:off x="5106572" y="3910818"/>
            <a:ext cx="375607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scienv</a:t>
            </a:r>
            <a:r>
              <a:rPr lang="en-US" dirty="0"/>
              <a:t>” virtual environment is now accessible through JupyterLab</a:t>
            </a:r>
          </a:p>
        </p:txBody>
      </p:sp>
    </p:spTree>
    <p:extLst>
      <p:ext uri="{BB962C8B-B14F-4D97-AF65-F5344CB8AC3E}">
        <p14:creationId xmlns:p14="http://schemas.microsoft.com/office/powerpoint/2010/main" val="37211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32C2-31E7-6752-1DCA-0AE070F5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CDC7-5F2E-8131-9443-B6D98655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Recipes</a:t>
            </a:r>
          </a:p>
          <a:p>
            <a:endParaRPr lang="en-US" sz="700" dirty="0"/>
          </a:p>
          <a:p>
            <a:r>
              <a:rPr lang="en-US" dirty="0"/>
              <a:t>Computational Resources for the Training Session</a:t>
            </a:r>
          </a:p>
          <a:p>
            <a:endParaRPr lang="en-US" sz="800" dirty="0"/>
          </a:p>
          <a:p>
            <a:r>
              <a:rPr lang="en-US" dirty="0"/>
              <a:t>Setting up ECCC’s National Water Model—MESH</a:t>
            </a:r>
          </a:p>
          <a:p>
            <a:pPr marL="0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3F70-9669-D332-5E54-ADC5A628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5E43-58FB-EB39-A37A-FE14DC73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1F5C38-8B8A-9712-65D4-8B73E390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8888AF-C720-B74B-266F-B137DB127E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209800" y="1580747"/>
            <a:ext cx="7772400" cy="49176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D3469FC-1838-5CF9-4BC3-0F43B8EEBE12}"/>
              </a:ext>
            </a:extLst>
          </p:cNvPr>
          <p:cNvGrpSpPr/>
          <p:nvPr/>
        </p:nvGrpSpPr>
        <p:grpSpPr>
          <a:xfrm>
            <a:off x="4140495" y="2391351"/>
            <a:ext cx="3330333" cy="769441"/>
            <a:chOff x="10413963" y="2347147"/>
            <a:chExt cx="3330333" cy="7694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B4EDCB-A99F-8FEC-CCE8-1BBD85EBC97F}"/>
                </a:ext>
              </a:extLst>
            </p:cNvPr>
            <p:cNvSpPr txBox="1"/>
            <p:nvPr/>
          </p:nvSpPr>
          <p:spPr>
            <a:xfrm>
              <a:off x="10413963" y="2347147"/>
              <a:ext cx="1553630" cy="7694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The “</a:t>
              </a:r>
              <a:r>
                <a:rPr lang="en-US" sz="11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scienv</a:t>
              </a:r>
              <a:r>
                <a:rPr lang="en-US" sz="1100" dirty="0"/>
                <a:t>” (science</a:t>
              </a:r>
            </a:p>
            <a:p>
              <a:pPr algn="ctr"/>
              <a:r>
                <a:rPr lang="en-US" sz="1100" dirty="0"/>
                <a:t>environment) kernel is</a:t>
              </a:r>
            </a:p>
            <a:p>
              <a:pPr algn="ctr"/>
              <a:r>
                <a:rPr lang="en-US" sz="1100" dirty="0"/>
                <a:t>now recognized by</a:t>
              </a:r>
            </a:p>
            <a:p>
              <a:pPr algn="ctr"/>
              <a:r>
                <a:rPr lang="en-US" sz="1100" dirty="0"/>
                <a:t>Jupyter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75F707-A975-B81C-7BAF-8247188D6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937095" y="2559158"/>
              <a:ext cx="1807201" cy="21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EFB35F-E20F-E865-CFEC-71FEFA9AB04B}"/>
              </a:ext>
            </a:extLst>
          </p:cNvPr>
          <p:cNvSpPr txBox="1"/>
          <p:nvPr/>
        </p:nvSpPr>
        <p:spPr>
          <a:xfrm>
            <a:off x="821267" y="1032930"/>
            <a:ext cx="99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                  the JupyterLab session webpage, and see if you can find the collection you just saved:</a:t>
            </a:r>
          </a:p>
        </p:txBody>
      </p:sp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7355BD13-55AC-A00F-0804-427FFD083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7340" y="802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7BC7B-7EB3-5C7F-DBB4-D2983DEF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5F3A-3E1B-760B-9319-C8CB62B7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DC1B9-B5CB-86E1-8270-70A43B4B8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Recipes</a:t>
            </a:r>
          </a:p>
          <a:p>
            <a:endParaRPr lang="en-US" sz="700" dirty="0"/>
          </a:p>
          <a:p>
            <a:r>
              <a:rPr lang="en-US" dirty="0"/>
              <a:t>Computational Resources for the Training Session</a:t>
            </a:r>
          </a:p>
          <a:p>
            <a:endParaRPr lang="en-US" sz="800" dirty="0"/>
          </a:p>
          <a:p>
            <a:r>
              <a:rPr lang="en-US" dirty="0"/>
              <a:t>Setting up ECCC’s National Water Model—MESH</a:t>
            </a:r>
          </a:p>
          <a:p>
            <a:pPr lvl="1"/>
            <a:r>
              <a:rPr lang="en-US" dirty="0"/>
              <a:t>General overview of steps</a:t>
            </a:r>
          </a:p>
          <a:p>
            <a:pPr lvl="1"/>
            <a:r>
              <a:rPr lang="en-US" dirty="0"/>
              <a:t>Introducing tools for each step</a:t>
            </a:r>
          </a:p>
          <a:p>
            <a:pPr lvl="1"/>
            <a:r>
              <a:rPr lang="en-US" dirty="0"/>
              <a:t>Running the steps together for the MESH instance</a:t>
            </a:r>
          </a:p>
          <a:p>
            <a:pPr marL="0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85449-AB30-3B54-0AE7-A564D9BB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AFCACD-6A6C-DBCF-7DCB-4FC053111779}"/>
              </a:ext>
            </a:extLst>
          </p:cNvPr>
          <p:cNvSpPr/>
          <p:nvPr/>
        </p:nvSpPr>
        <p:spPr>
          <a:xfrm>
            <a:off x="562628" y="2853573"/>
            <a:ext cx="10515600" cy="2524540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CEA8E-3878-786A-9B2A-9E997B06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E945-D4CD-F665-2C38-C313A67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ECCC’s National Water Model—MESH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3143F-A36F-BC07-8EB1-4EAF9D0C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A39286-1A66-A7E3-8F84-FB0250643814}"/>
              </a:ext>
            </a:extLst>
          </p:cNvPr>
          <p:cNvSpPr/>
          <p:nvPr/>
        </p:nvSpPr>
        <p:spPr>
          <a:xfrm>
            <a:off x="409073" y="1630278"/>
            <a:ext cx="1684421" cy="8301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84F761-2228-CBF9-D023-715C0A90C2BD}"/>
              </a:ext>
            </a:extLst>
          </p:cNvPr>
          <p:cNvSpPr/>
          <p:nvPr/>
        </p:nvSpPr>
        <p:spPr>
          <a:xfrm>
            <a:off x="3621505" y="1323474"/>
            <a:ext cx="4439653" cy="5403655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284499-B868-6455-C97F-DD94EC3AC77B}"/>
              </a:ext>
            </a:extLst>
          </p:cNvPr>
          <p:cNvSpPr/>
          <p:nvPr/>
        </p:nvSpPr>
        <p:spPr>
          <a:xfrm>
            <a:off x="4523874" y="1552074"/>
            <a:ext cx="2671010" cy="986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Process Geospatial Fabric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467D93-F4BB-2830-4957-64EA083931EC}"/>
              </a:ext>
            </a:extLst>
          </p:cNvPr>
          <p:cNvCxnSpPr>
            <a:stCxn id="5" idx="6"/>
            <a:endCxn id="7" idx="1"/>
          </p:cNvCxnSpPr>
          <p:nvPr/>
        </p:nvCxnSpPr>
        <p:spPr>
          <a:xfrm>
            <a:off x="2093494" y="2045368"/>
            <a:ext cx="24303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97D20-CFB4-6F13-2CEE-EF3F358DDC8E}"/>
              </a:ext>
            </a:extLst>
          </p:cNvPr>
          <p:cNvSpPr/>
          <p:nvPr/>
        </p:nvSpPr>
        <p:spPr>
          <a:xfrm>
            <a:off x="3737811" y="3013498"/>
            <a:ext cx="1832810" cy="7162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Dynamic datasets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(forcings)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70D50-757E-53DB-8423-4DE928808A1C}"/>
              </a:ext>
            </a:extLst>
          </p:cNvPr>
          <p:cNvSpPr/>
          <p:nvPr/>
        </p:nvSpPr>
        <p:spPr>
          <a:xfrm>
            <a:off x="6096000" y="3013498"/>
            <a:ext cx="1832810" cy="7162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Static datasets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(landcover layers)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56D72E-C117-276C-37B4-E92FF475F391}"/>
              </a:ext>
            </a:extLst>
          </p:cNvPr>
          <p:cNvSpPr/>
          <p:nvPr/>
        </p:nvSpPr>
        <p:spPr>
          <a:xfrm>
            <a:off x="4793916" y="4512167"/>
            <a:ext cx="2130926" cy="7162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MESH-Specific instantiation process</a:t>
            </a:r>
          </a:p>
        </p:txBody>
      </p:sp>
      <p:sp>
        <p:nvSpPr>
          <p:cNvPr id="8" name="Data 7">
            <a:extLst>
              <a:ext uri="{FF2B5EF4-FFF2-40B4-BE49-F238E27FC236}">
                <a16:creationId xmlns:a16="http://schemas.microsoft.com/office/drawing/2014/main" id="{69CBF38E-63C3-18FA-7F06-FFA736CC3870}"/>
              </a:ext>
            </a:extLst>
          </p:cNvPr>
          <p:cNvSpPr/>
          <p:nvPr/>
        </p:nvSpPr>
        <p:spPr>
          <a:xfrm>
            <a:off x="4569326" y="5739248"/>
            <a:ext cx="2580105" cy="81686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Save Model Instance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1C766C-0A5C-891F-3ABB-969130F4C6D7}"/>
              </a:ext>
            </a:extLst>
          </p:cNvPr>
          <p:cNvSpPr/>
          <p:nvPr/>
        </p:nvSpPr>
        <p:spPr>
          <a:xfrm>
            <a:off x="9589169" y="5732591"/>
            <a:ext cx="1684421" cy="8301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4C1F16-627F-E996-6291-9C3E537F2761}"/>
              </a:ext>
            </a:extLst>
          </p:cNvPr>
          <p:cNvCxnSpPr>
            <a:stCxn id="8" idx="5"/>
            <a:endCxn id="12" idx="2"/>
          </p:cNvCxnSpPr>
          <p:nvPr/>
        </p:nvCxnSpPr>
        <p:spPr>
          <a:xfrm>
            <a:off x="6891421" y="6147681"/>
            <a:ext cx="2697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E71CDF-C66F-388A-19B4-F6FA9C16E82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59379" y="5228459"/>
            <a:ext cx="0" cy="51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45853C-3F09-53EB-B1C9-DBDDCCF99FB2}"/>
              </a:ext>
            </a:extLst>
          </p:cNvPr>
          <p:cNvCxnSpPr/>
          <p:nvPr/>
        </p:nvCxnSpPr>
        <p:spPr>
          <a:xfrm>
            <a:off x="3621505" y="2705100"/>
            <a:ext cx="443965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B471C-B24C-0C37-2DFA-B5ECC11BD897}"/>
              </a:ext>
            </a:extLst>
          </p:cNvPr>
          <p:cNvCxnSpPr/>
          <p:nvPr/>
        </p:nvCxnSpPr>
        <p:spPr>
          <a:xfrm>
            <a:off x="3600601" y="4038001"/>
            <a:ext cx="443965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5E5FEC-2E42-AE75-A1EF-BD78CB9D69E8}"/>
              </a:ext>
            </a:extLst>
          </p:cNvPr>
          <p:cNvCxnSpPr/>
          <p:nvPr/>
        </p:nvCxnSpPr>
        <p:spPr>
          <a:xfrm>
            <a:off x="3639551" y="5483853"/>
            <a:ext cx="443965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800CF5-180A-85BC-5F01-FB68F33ECAB0}"/>
              </a:ext>
            </a:extLst>
          </p:cNvPr>
          <p:cNvSpPr txBox="1"/>
          <p:nvPr/>
        </p:nvSpPr>
        <p:spPr>
          <a:xfrm rot="16200000">
            <a:off x="2740242" y="3202191"/>
            <a:ext cx="1338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Model-Agnostic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9364F1-D83E-A7B5-0456-9A8EC7CB6E27}"/>
              </a:ext>
            </a:extLst>
          </p:cNvPr>
          <p:cNvSpPr txBox="1"/>
          <p:nvPr/>
        </p:nvSpPr>
        <p:spPr>
          <a:xfrm rot="16200000">
            <a:off x="2775316" y="462953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Model-Specific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9E7D3A-E738-B5E7-3214-A350F07E076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59379" y="2538663"/>
            <a:ext cx="0" cy="30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77DA57A8-E406-EF09-770D-20F10F955CFD}"/>
              </a:ext>
            </a:extLst>
          </p:cNvPr>
          <p:cNvSpPr/>
          <p:nvPr/>
        </p:nvSpPr>
        <p:spPr>
          <a:xfrm rot="5400000">
            <a:off x="5734047" y="1348904"/>
            <a:ext cx="225260" cy="3115566"/>
          </a:xfrm>
          <a:prstGeom prst="leftBrace">
            <a:avLst>
              <a:gd name="adj1" fmla="val 80208"/>
              <a:gd name="adj2" fmla="val 4918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C5A8793-32DD-1A90-38B7-C0D47B3B9571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rot="16200000" flipH="1">
            <a:off x="4865609" y="3518396"/>
            <a:ext cx="782377" cy="1205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DCC09DE-7416-BD4A-6A52-B59ECD8D4C48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rot="5400000">
            <a:off x="6044704" y="3544465"/>
            <a:ext cx="782377" cy="11530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469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BFC0-F9A0-1485-4A63-EA2B1A15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ECCC’s National Water Model—MESH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950C7-39AF-58D4-CD55-21F538C3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588CA9-3EFB-2A43-E950-D23372D1361F}"/>
              </a:ext>
            </a:extLst>
          </p:cNvPr>
          <p:cNvSpPr/>
          <p:nvPr/>
        </p:nvSpPr>
        <p:spPr>
          <a:xfrm>
            <a:off x="409073" y="1630278"/>
            <a:ext cx="1684421" cy="8301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C6B5E8-79DC-9D39-68CD-0A8C460D1694}"/>
              </a:ext>
            </a:extLst>
          </p:cNvPr>
          <p:cNvSpPr/>
          <p:nvPr/>
        </p:nvSpPr>
        <p:spPr>
          <a:xfrm>
            <a:off x="3621505" y="1323474"/>
            <a:ext cx="4439653" cy="5403655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D4A17-42F2-6411-2386-2BFEF7DA69FF}"/>
              </a:ext>
            </a:extLst>
          </p:cNvPr>
          <p:cNvSpPr/>
          <p:nvPr/>
        </p:nvSpPr>
        <p:spPr>
          <a:xfrm>
            <a:off x="4523874" y="1552074"/>
            <a:ext cx="2671010" cy="986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Process Geospatial Fabric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5AFFB7-E4AF-E0CB-3066-9C84DD530753}"/>
              </a:ext>
            </a:extLst>
          </p:cNvPr>
          <p:cNvCxnSpPr>
            <a:stCxn id="5" idx="6"/>
            <a:endCxn id="7" idx="1"/>
          </p:cNvCxnSpPr>
          <p:nvPr/>
        </p:nvCxnSpPr>
        <p:spPr>
          <a:xfrm>
            <a:off x="2093494" y="2045368"/>
            <a:ext cx="24303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6097F03-A6EF-89A2-89DD-50787469D3C9}"/>
              </a:ext>
            </a:extLst>
          </p:cNvPr>
          <p:cNvSpPr/>
          <p:nvPr/>
        </p:nvSpPr>
        <p:spPr>
          <a:xfrm>
            <a:off x="3737811" y="3013498"/>
            <a:ext cx="1832810" cy="7162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Dynamic datasets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(forcings)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2F7737-E1D6-FA6B-A187-E9D241BE90EF}"/>
              </a:ext>
            </a:extLst>
          </p:cNvPr>
          <p:cNvSpPr/>
          <p:nvPr/>
        </p:nvSpPr>
        <p:spPr>
          <a:xfrm>
            <a:off x="6096000" y="3013498"/>
            <a:ext cx="1832810" cy="7162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Static datasets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(landcover layers)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62EC6B-65B5-6AD8-AACB-D69211CBEF34}"/>
              </a:ext>
            </a:extLst>
          </p:cNvPr>
          <p:cNvSpPr/>
          <p:nvPr/>
        </p:nvSpPr>
        <p:spPr>
          <a:xfrm>
            <a:off x="4793916" y="4512167"/>
            <a:ext cx="2130926" cy="7162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MESH-Specific instantiation process</a:t>
            </a:r>
          </a:p>
        </p:txBody>
      </p:sp>
      <p:sp>
        <p:nvSpPr>
          <p:cNvPr id="8" name="Data 7">
            <a:extLst>
              <a:ext uri="{FF2B5EF4-FFF2-40B4-BE49-F238E27FC236}">
                <a16:creationId xmlns:a16="http://schemas.microsoft.com/office/drawing/2014/main" id="{89D669AD-3988-EB62-F777-28C254167355}"/>
              </a:ext>
            </a:extLst>
          </p:cNvPr>
          <p:cNvSpPr/>
          <p:nvPr/>
        </p:nvSpPr>
        <p:spPr>
          <a:xfrm>
            <a:off x="4569326" y="5739248"/>
            <a:ext cx="2580105" cy="816866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Save Model Instance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B4968E-5E88-FF9D-E1FB-0B2A0F69A0DA}"/>
              </a:ext>
            </a:extLst>
          </p:cNvPr>
          <p:cNvSpPr/>
          <p:nvPr/>
        </p:nvSpPr>
        <p:spPr>
          <a:xfrm>
            <a:off x="9589169" y="5732591"/>
            <a:ext cx="1684421" cy="8301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F37D6D-3484-51A4-81EF-54B457A2E798}"/>
              </a:ext>
            </a:extLst>
          </p:cNvPr>
          <p:cNvCxnSpPr>
            <a:stCxn id="8" idx="5"/>
            <a:endCxn id="12" idx="2"/>
          </p:cNvCxnSpPr>
          <p:nvPr/>
        </p:nvCxnSpPr>
        <p:spPr>
          <a:xfrm>
            <a:off x="6891421" y="6147681"/>
            <a:ext cx="2697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9DF94A-8229-05B8-EE37-BF78CCA3101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59379" y="5228459"/>
            <a:ext cx="0" cy="51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350FB-548F-DC5A-1E47-C6C933429185}"/>
              </a:ext>
            </a:extLst>
          </p:cNvPr>
          <p:cNvCxnSpPr/>
          <p:nvPr/>
        </p:nvCxnSpPr>
        <p:spPr>
          <a:xfrm>
            <a:off x="3621505" y="2705100"/>
            <a:ext cx="443965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B86EAA-DF7E-C8EB-3747-71099587CD44}"/>
              </a:ext>
            </a:extLst>
          </p:cNvPr>
          <p:cNvCxnSpPr/>
          <p:nvPr/>
        </p:nvCxnSpPr>
        <p:spPr>
          <a:xfrm>
            <a:off x="3600601" y="4038001"/>
            <a:ext cx="443965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E72D84-1F5E-BC0F-FD3D-E5044623FDEC}"/>
              </a:ext>
            </a:extLst>
          </p:cNvPr>
          <p:cNvCxnSpPr/>
          <p:nvPr/>
        </p:nvCxnSpPr>
        <p:spPr>
          <a:xfrm>
            <a:off x="3639551" y="5483853"/>
            <a:ext cx="443965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6B1F82-3322-BEAD-3F50-20A026DBF07E}"/>
              </a:ext>
            </a:extLst>
          </p:cNvPr>
          <p:cNvSpPr txBox="1"/>
          <p:nvPr/>
        </p:nvSpPr>
        <p:spPr>
          <a:xfrm rot="16200000">
            <a:off x="2740242" y="3202191"/>
            <a:ext cx="1338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Model-Agnostic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E4E5C-6876-B507-4BD2-06D1A10EE042}"/>
              </a:ext>
            </a:extLst>
          </p:cNvPr>
          <p:cNvSpPr txBox="1"/>
          <p:nvPr/>
        </p:nvSpPr>
        <p:spPr>
          <a:xfrm rot="16200000">
            <a:off x="2775316" y="462953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Model-Specific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67181C-D250-97BD-8878-8B9EC66555A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859379" y="2538663"/>
            <a:ext cx="0" cy="30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DDCB73E2-F691-4151-1822-5FCF40C6796B}"/>
              </a:ext>
            </a:extLst>
          </p:cNvPr>
          <p:cNvSpPr/>
          <p:nvPr/>
        </p:nvSpPr>
        <p:spPr>
          <a:xfrm rot="5400000">
            <a:off x="5734047" y="1348904"/>
            <a:ext cx="225260" cy="3115566"/>
          </a:xfrm>
          <a:prstGeom prst="leftBrace">
            <a:avLst>
              <a:gd name="adj1" fmla="val 80208"/>
              <a:gd name="adj2" fmla="val 4918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88A997D-9473-4410-2BF0-22874B5BCDCC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rot="16200000" flipH="1">
            <a:off x="4865609" y="3518396"/>
            <a:ext cx="782377" cy="1205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F66941B-EBCD-7D0E-55B0-D74CADECAF45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rot="5400000">
            <a:off x="6044704" y="3544465"/>
            <a:ext cx="782377" cy="11530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3A7120-9269-7629-A773-0912225CF9A9}"/>
              </a:ext>
            </a:extLst>
          </p:cNvPr>
          <p:cNvSpPr txBox="1"/>
          <p:nvPr/>
        </p:nvSpPr>
        <p:spPr>
          <a:xfrm>
            <a:off x="1331215" y="2903537"/>
            <a:ext cx="109921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datatool </a:t>
            </a:r>
          </a:p>
          <a:p>
            <a:pPr algn="ctr"/>
            <a:r>
              <a:rPr lang="en-CA" dirty="0">
                <a:solidFill>
                  <a:schemeClr val="accent1"/>
                </a:solidFill>
              </a:rPr>
              <a:t>+</a:t>
            </a:r>
          </a:p>
          <a:p>
            <a:pPr algn="ctr"/>
            <a:r>
              <a:rPr lang="en-CA" dirty="0" err="1">
                <a:solidFill>
                  <a:schemeClr val="accent1"/>
                </a:solidFill>
              </a:rPr>
              <a:t>easymore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AA995A-7FB0-1C85-4933-F8922CD36EC1}"/>
              </a:ext>
            </a:extLst>
          </p:cNvPr>
          <p:cNvSpPr txBox="1"/>
          <p:nvPr/>
        </p:nvSpPr>
        <p:spPr>
          <a:xfrm>
            <a:off x="9242663" y="3220249"/>
            <a:ext cx="80502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gistool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E699B6-B512-D9A5-876E-B568BD8ECC1B}"/>
              </a:ext>
            </a:extLst>
          </p:cNvPr>
          <p:cNvSpPr txBox="1"/>
          <p:nvPr/>
        </p:nvSpPr>
        <p:spPr>
          <a:xfrm>
            <a:off x="9093103" y="4546739"/>
            <a:ext cx="110414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accent1"/>
                </a:solidFill>
              </a:rPr>
              <a:t>meshflow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72EE22-168E-2AB7-C0D6-30EA69E83AAE}"/>
              </a:ext>
            </a:extLst>
          </p:cNvPr>
          <p:cNvSpPr txBox="1"/>
          <p:nvPr/>
        </p:nvSpPr>
        <p:spPr>
          <a:xfrm>
            <a:off x="8620314" y="1711640"/>
            <a:ext cx="204972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hydrant</a:t>
            </a:r>
          </a:p>
          <a:p>
            <a:pPr algn="ctr"/>
            <a:r>
              <a:rPr lang="en-CA" dirty="0">
                <a:solidFill>
                  <a:schemeClr val="accent1"/>
                </a:solidFill>
              </a:rPr>
              <a:t>(work in progress…)</a:t>
            </a:r>
          </a:p>
        </p:txBody>
      </p:sp>
    </p:spTree>
    <p:extLst>
      <p:ext uri="{BB962C8B-B14F-4D97-AF65-F5344CB8AC3E}">
        <p14:creationId xmlns:p14="http://schemas.microsoft.com/office/powerpoint/2010/main" val="2963480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1EA6-713B-BD71-742D-FB89BF84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AFB81-72D7-FEC2-A9FB-3842D90B3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3651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Configuring ECCC’s MESH with the following datasets for the Bow River at Calgary: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39421-FA02-FA9A-0656-2BCEB85F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01CB33-A98A-3CE6-96E6-4B9443641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090519"/>
              </p:ext>
            </p:extLst>
          </p:nvPr>
        </p:nvGraphicFramePr>
        <p:xfrm>
          <a:off x="2032000" y="2852230"/>
          <a:ext cx="8128000" cy="2103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71608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385020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47849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18311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Meteorological Forcing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Landcover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Geospatial Fabric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Study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Canadian Surface Reanalysis version 3.2</a:t>
                      </a:r>
                    </a:p>
                    <a:p>
                      <a:pPr algn="ctr"/>
                      <a:r>
                        <a:rPr lang="en-US" dirty="0"/>
                        <a:t>(CaSRv3.2)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North American Land Change Monitoring System 2020</a:t>
                      </a:r>
                    </a:p>
                    <a:p>
                      <a:pPr algn="ctr"/>
                      <a:r>
                        <a:rPr lang="en-US" dirty="0"/>
                        <a:t>(NALCMS 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MERIT-Basins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Bow River at Calgary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5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drawing a map on a computer&#10;&#10;Description automatically generated">
            <a:extLst>
              <a:ext uri="{FF2B5EF4-FFF2-40B4-BE49-F238E27FC236}">
                <a16:creationId xmlns:a16="http://schemas.microsoft.com/office/drawing/2014/main" id="{87BD0B25-019F-D897-6B2D-6766798D9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7079" b="31762"/>
          <a:stretch/>
        </p:blipFill>
        <p:spPr>
          <a:xfrm>
            <a:off x="0" y="1077239"/>
            <a:ext cx="12192000" cy="7456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2993103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First step is to extract a geospatial fabric</a:t>
            </a:r>
          </a:p>
          <a:p>
            <a:pPr marL="0" indent="0" algn="ctr">
              <a:buNone/>
            </a:pPr>
            <a:r>
              <a:rPr lang="en-US" dirty="0"/>
              <a:t>for the area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5C24-6AFB-BEEC-5719-DD38F8BEC52D}"/>
              </a:ext>
            </a:extLst>
          </p:cNvPr>
          <p:cNvSpPr txBox="1"/>
          <p:nvPr/>
        </p:nvSpPr>
        <p:spPr>
          <a:xfrm>
            <a:off x="10630424" y="6637350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391955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587859-F004-4EB0-0B39-514B4F731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077239"/>
            <a:ext cx="7875078" cy="39018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DFD42-8F64-5260-D4B3-896BA4FE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657634-CA93-E519-7A23-1A92B5F1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6824-4655-FB3E-52F2-D8B02163D68C}"/>
              </a:ext>
            </a:extLst>
          </p:cNvPr>
          <p:cNvSpPr txBox="1"/>
          <p:nvPr/>
        </p:nvSpPr>
        <p:spPr>
          <a:xfrm>
            <a:off x="7393736" y="2116551"/>
            <a:ext cx="45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instructions are available on this presentation's repository:</a:t>
            </a:r>
          </a:p>
          <a:p>
            <a:pPr algn="ctr"/>
            <a:endParaRPr lang="en-US" sz="2800" dirty="0"/>
          </a:p>
          <a:p>
            <a:pPr algn="ctr"/>
            <a:r>
              <a:rPr lang="en-US" sz="2400" dirty="0">
                <a:solidFill>
                  <a:schemeClr val="accent1"/>
                </a:solidFill>
                <a:hlinkClick r:id="rId3"/>
              </a:rPr>
              <a:t>https://github.com/kasra-keshavarz/maf-training 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D229F-0795-16EC-4345-25B19837A676}"/>
              </a:ext>
            </a:extLst>
          </p:cNvPr>
          <p:cNvSpPr txBox="1"/>
          <p:nvPr/>
        </p:nvSpPr>
        <p:spPr>
          <a:xfrm>
            <a:off x="1755773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Calgary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9F2B-6CE2-CA2F-C110-FDC1494A1583}"/>
              </a:ext>
            </a:extLst>
          </p:cNvPr>
          <p:cNvSpPr txBox="1"/>
          <p:nvPr/>
        </p:nvSpPr>
        <p:spPr>
          <a:xfrm>
            <a:off x="553506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C897A2-6C1D-9A04-9125-D70A8A70258F}"/>
              </a:ext>
            </a:extLst>
          </p:cNvPr>
          <p:cNvSpPr/>
          <p:nvPr/>
        </p:nvSpPr>
        <p:spPr>
          <a:xfrm>
            <a:off x="7806265" y="3318930"/>
            <a:ext cx="110066" cy="1185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06CF4-78CD-0592-DB12-1013B56A1FB3}"/>
              </a:ext>
            </a:extLst>
          </p:cNvPr>
          <p:cNvSpPr txBox="1"/>
          <p:nvPr/>
        </p:nvSpPr>
        <p:spPr>
          <a:xfrm>
            <a:off x="7348524" y="3436412"/>
            <a:ext cx="1025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Calgary</a:t>
            </a:r>
          </a:p>
        </p:txBody>
      </p:sp>
    </p:spTree>
    <p:extLst>
      <p:ext uri="{BB962C8B-B14F-4D97-AF65-F5344CB8AC3E}">
        <p14:creationId xmlns:p14="http://schemas.microsoft.com/office/powerpoint/2010/main" val="14166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59EAEE0C-2204-2117-8857-194D598FE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6643" y="1667836"/>
            <a:ext cx="7915606" cy="444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7B0CC-4222-3A2F-D5CD-836AF6F781B9}"/>
              </a:ext>
            </a:extLst>
          </p:cNvPr>
          <p:cNvSpPr txBox="1"/>
          <p:nvPr/>
        </p:nvSpPr>
        <p:spPr>
          <a:xfrm>
            <a:off x="4164330" y="1206171"/>
            <a:ext cx="38633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information is provided through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D8361-F921-5B2A-0193-50769972BD54}"/>
              </a:ext>
            </a:extLst>
          </p:cNvPr>
          <p:cNvSpPr txBox="1"/>
          <p:nvPr/>
        </p:nvSpPr>
        <p:spPr>
          <a:xfrm>
            <a:off x="8141329" y="1206171"/>
            <a:ext cx="3863340" cy="2800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drainage area threshold for channels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Corrected/refined basin/region definitions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Below 25 km</a:t>
            </a:r>
            <a:r>
              <a:rPr lang="en-CA" sz="1600" b="0" i="0" u="none" strike="noStrike" baseline="3000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non-channelized areas along the coast or some endorheic areas (incomplete catchments or hillslopes) excluded</a:t>
            </a:r>
          </a:p>
          <a:p>
            <a:pPr marL="476250" indent="-285750" algn="l" rtl="0">
              <a:buFont typeface="Arial" panose="020B0604020202020204" pitchFamily="34" charset="0"/>
              <a:buChar char="•"/>
            </a:pPr>
            <a:r>
              <a:rPr lang="en-CA" sz="1600" b="0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~2.94 million river reaches (unit catchments)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83C11-DBB7-4901-A2D0-5D629B4DA781}"/>
              </a:ext>
            </a:extLst>
          </p:cNvPr>
          <p:cNvSpPr txBox="1"/>
          <p:nvPr/>
        </p:nvSpPr>
        <p:spPr>
          <a:xfrm>
            <a:off x="255740" y="4402727"/>
            <a:ext cx="3863340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River network: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Downstream segment IDs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NextDownID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Slope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Length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lengthkm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segment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up1-4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Upstream drainage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River 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B7F2C-B002-6FEE-488D-47964A34069E}"/>
              </a:ext>
            </a:extLst>
          </p:cNvPr>
          <p:cNvSpPr txBox="1"/>
          <p:nvPr/>
        </p:nvSpPr>
        <p:spPr>
          <a:xfrm>
            <a:off x="810121" y="6410006"/>
            <a:ext cx="46400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sz="1000" dirty="0"/>
              <a:t> webpage: </a:t>
            </a:r>
            <a:r>
              <a:rPr lang="en-US" sz="1000" dirty="0">
                <a:hlinkClick r:id="rId3"/>
              </a:rPr>
              <a:t>https://www.reachhydro.org/home/params/merit-basins</a:t>
            </a:r>
            <a:r>
              <a:rPr lang="en-US" sz="1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3E06F7-B725-F9DC-3288-A176323D527C}"/>
              </a:ext>
            </a:extLst>
          </p:cNvPr>
          <p:cNvSpPr txBox="1"/>
          <p:nvPr/>
        </p:nvSpPr>
        <p:spPr>
          <a:xfrm>
            <a:off x="4275220" y="4402727"/>
            <a:ext cx="386334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Subbasins: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Identical subbasin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area (</a:t>
            </a:r>
            <a:r>
              <a:rPr lang="en-US" sz="15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unitarea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Subbasin geometries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7B101-F1CE-17E6-687C-5E8766D0028F}"/>
              </a:ext>
            </a:extLst>
          </p:cNvPr>
          <p:cNvSpPr txBox="1"/>
          <p:nvPr/>
        </p:nvSpPr>
        <p:spPr>
          <a:xfrm>
            <a:off x="8328660" y="4402727"/>
            <a:ext cx="3863340" cy="7848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Non-contributing areas: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IDs (</a:t>
            </a:r>
            <a:r>
              <a:rPr lang="en-US" sz="15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FID</a:t>
            </a:r>
            <a:r>
              <a:rPr lang="en-US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Non-contributing area geometries</a:t>
            </a:r>
          </a:p>
        </p:txBody>
      </p:sp>
    </p:spTree>
    <p:extLst>
      <p:ext uri="{BB962C8B-B14F-4D97-AF65-F5344CB8AC3E}">
        <p14:creationId xmlns:p14="http://schemas.microsoft.com/office/powerpoint/2010/main" val="12914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868DA1B6-C43E-B8E3-4FA4-198F39643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8361"/>
            <a:ext cx="7875078" cy="3901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Calgary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8CE74-9D0D-F151-B113-EC7CB041C0EA}"/>
              </a:ext>
            </a:extLst>
          </p:cNvPr>
          <p:cNvSpPr txBox="1"/>
          <p:nvPr/>
        </p:nvSpPr>
        <p:spPr>
          <a:xfrm>
            <a:off x="4164330" y="1206171"/>
            <a:ext cx="38633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What typical information we usually need from a hydrography dataset for vector-based hydrological modelling?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1D8B6A-1A63-84F6-02E2-2812CD64C794}"/>
              </a:ext>
            </a:extLst>
          </p:cNvPr>
          <p:cNvGrpSpPr/>
          <p:nvPr/>
        </p:nvGrpSpPr>
        <p:grpSpPr>
          <a:xfrm>
            <a:off x="6827520" y="1200676"/>
            <a:ext cx="5141161" cy="2994134"/>
            <a:chOff x="6827520" y="1200676"/>
            <a:chExt cx="5141161" cy="2994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2320F-BC48-84AB-0305-A1D9AF36597B}"/>
                </a:ext>
              </a:extLst>
            </p:cNvPr>
            <p:cNvSpPr txBox="1"/>
            <p:nvPr/>
          </p:nvSpPr>
          <p:spPr>
            <a:xfrm>
              <a:off x="6827520" y="2522109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River network: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9EA2A33-3D6E-BC27-D06B-C30EF346C9BA}"/>
                </a:ext>
              </a:extLst>
            </p:cNvPr>
            <p:cNvSpPr/>
            <p:nvPr/>
          </p:nvSpPr>
          <p:spPr>
            <a:xfrm>
              <a:off x="8481060" y="1200676"/>
              <a:ext cx="217170" cy="29941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AD7D-EB25-7A87-0637-2007FF1D5B5E}"/>
                </a:ext>
              </a:extLst>
            </p:cNvPr>
            <p:cNvSpPr txBox="1"/>
            <p:nvPr/>
          </p:nvSpPr>
          <p:spPr>
            <a:xfrm>
              <a:off x="8698230" y="1200676"/>
              <a:ext cx="327045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River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Immediate downstream segment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Length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Depending on your routing scheme you may need: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Slope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Width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FA93B9-1F9F-CFEF-11D5-50A2687AC4AB}"/>
              </a:ext>
            </a:extLst>
          </p:cNvPr>
          <p:cNvGrpSpPr/>
          <p:nvPr/>
        </p:nvGrpSpPr>
        <p:grpSpPr>
          <a:xfrm>
            <a:off x="6827520" y="4393860"/>
            <a:ext cx="4869557" cy="2031325"/>
            <a:chOff x="6827520" y="4393860"/>
            <a:chExt cx="4869557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C821A6-FE2C-8AEC-380F-A9FCB244C100}"/>
                </a:ext>
              </a:extLst>
            </p:cNvPr>
            <p:cNvSpPr txBox="1"/>
            <p:nvPr/>
          </p:nvSpPr>
          <p:spPr>
            <a:xfrm>
              <a:off x="6827520" y="5204836"/>
              <a:ext cx="1602954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Subbasins: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B3D70AD-BC6E-28F8-1119-592D2BC030DD}"/>
                </a:ext>
              </a:extLst>
            </p:cNvPr>
            <p:cNvSpPr/>
            <p:nvPr/>
          </p:nvSpPr>
          <p:spPr>
            <a:xfrm>
              <a:off x="8481060" y="4393860"/>
              <a:ext cx="217170" cy="196814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A5FAC1-35CC-864B-C691-5CAC5C7217EC}"/>
                </a:ext>
              </a:extLst>
            </p:cNvPr>
            <p:cNvSpPr txBox="1"/>
            <p:nvPr/>
          </p:nvSpPr>
          <p:spPr>
            <a:xfrm>
              <a:off x="8698230" y="4393860"/>
              <a:ext cx="299884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ID values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Correspondence Mapping Table between Subbasin and River Segment IDs (could be identical value)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Subbasin Area [optional]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4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70E9-5BA0-F266-DD5B-6AFB3FD4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5A54-EFD6-339F-ABC7-03980075E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dirty="0"/>
              <a:t>Let’s prepare our geospatial fabric for the study area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We use MERIT-Basins as the source dataset and extract</a:t>
            </a:r>
          </a:p>
          <a:p>
            <a:pPr marL="0" indent="0" algn="ctr">
              <a:buNone/>
            </a:pPr>
            <a:r>
              <a:rPr lang="en-CA" dirty="0"/>
              <a:t>sub-basins and river segments for the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61ECA-3699-0762-D8BA-A2147C7D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0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79345-AC26-89C0-9BD8-84C2671D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B8BC-B05E-FA81-8A98-13E47053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2AF0A-39D7-EBF3-AE39-9A3EF5E2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Recipes</a:t>
            </a:r>
          </a:p>
          <a:p>
            <a:endParaRPr lang="en-US" sz="700" dirty="0"/>
          </a:p>
          <a:p>
            <a:r>
              <a:rPr lang="en-US" dirty="0"/>
              <a:t>Computational Resources for the Training Session</a:t>
            </a:r>
          </a:p>
          <a:p>
            <a:endParaRPr lang="en-US" sz="800" dirty="0"/>
          </a:p>
          <a:p>
            <a:r>
              <a:rPr lang="en-US" dirty="0"/>
              <a:t>Setting up ECCC’s National Water Model—MESH</a:t>
            </a:r>
          </a:p>
          <a:p>
            <a:pPr marL="0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84D13-87FF-BADE-DAF0-D940C4F0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4E7CFD-8B04-6DB9-E4AC-8FD802B9758A}"/>
              </a:ext>
            </a:extLst>
          </p:cNvPr>
          <p:cNvSpPr/>
          <p:nvPr/>
        </p:nvSpPr>
        <p:spPr>
          <a:xfrm>
            <a:off x="562628" y="1439197"/>
            <a:ext cx="10515600" cy="657225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5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esk with multiple computer monitors and a lamp&#10;&#10;Description automatically generated">
            <a:extLst>
              <a:ext uri="{FF2B5EF4-FFF2-40B4-BE49-F238E27FC236}">
                <a16:creationId xmlns:a16="http://schemas.microsoft.com/office/drawing/2014/main" id="{706C0605-3872-74CF-F9FF-4846A171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t="9863" b="19311"/>
          <a:stretch/>
        </p:blipFill>
        <p:spPr>
          <a:xfrm>
            <a:off x="-13564" y="1077238"/>
            <a:ext cx="12205564" cy="864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3389771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Second step is to run the model-agnostic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69380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mputer generated image of a grid cube&#10;&#10;Description automatically generated with medium confidence">
            <a:extLst>
              <a:ext uri="{FF2B5EF4-FFF2-40B4-BE49-F238E27FC236}">
                <a16:creationId xmlns:a16="http://schemas.microsoft.com/office/drawing/2014/main" id="{5AC8B957-DDA7-A0E6-43A0-2C5F3CE74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7000"/>
          </a:blip>
          <a:srcRect b="50242"/>
          <a:stretch/>
        </p:blipFill>
        <p:spPr>
          <a:xfrm>
            <a:off x="-16510" y="1077239"/>
            <a:ext cx="12208510" cy="6074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F1A9C-950F-4FCF-945D-F54CE0F2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9ED2-DD58-8680-4CB6-F28BAA03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9460BA-9C05-7E5D-A611-7853CB141708}"/>
              </a:ext>
            </a:extLst>
          </p:cNvPr>
          <p:cNvSpPr/>
          <p:nvPr/>
        </p:nvSpPr>
        <p:spPr>
          <a:xfrm>
            <a:off x="4378476" y="2238788"/>
            <a:ext cx="1728382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D04915-E52E-DBFB-955D-83EC37B12346}"/>
              </a:ext>
            </a:extLst>
          </p:cNvPr>
          <p:cNvSpPr/>
          <p:nvPr/>
        </p:nvSpPr>
        <p:spPr>
          <a:xfrm>
            <a:off x="470686" y="1210258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CEEB2F1-47F2-8F6E-06EE-949AE61C73BE}"/>
              </a:ext>
            </a:extLst>
          </p:cNvPr>
          <p:cNvSpPr/>
          <p:nvPr/>
        </p:nvSpPr>
        <p:spPr>
          <a:xfrm>
            <a:off x="470685" y="152253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ECMWF ERA5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5E9243-1024-AEFA-1813-A682E04626AE}"/>
              </a:ext>
            </a:extLst>
          </p:cNvPr>
          <p:cNvSpPr/>
          <p:nvPr/>
        </p:nvSpPr>
        <p:spPr>
          <a:xfrm>
            <a:off x="470686" y="1834806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ECCC RDRSv2.1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1C07B4-47A0-AE4F-4ACC-65A424D41000}"/>
              </a:ext>
            </a:extLst>
          </p:cNvPr>
          <p:cNvSpPr/>
          <p:nvPr/>
        </p:nvSpPr>
        <p:spPr>
          <a:xfrm>
            <a:off x="470686" y="214708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NCAR-GWF WRF CONUS II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D59925-6DFD-F099-D4E1-A157BAAD5910}"/>
              </a:ext>
            </a:extLst>
          </p:cNvPr>
          <p:cNvSpPr/>
          <p:nvPr/>
        </p:nvSpPr>
        <p:spPr>
          <a:xfrm>
            <a:off x="470685" y="2464013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CanRCM4-WFDEI-CaPA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B656FF-6870-FE63-7CB0-B67959A47809}"/>
              </a:ext>
            </a:extLst>
          </p:cNvPr>
          <p:cNvSpPr/>
          <p:nvPr/>
        </p:nvSpPr>
        <p:spPr>
          <a:xfrm>
            <a:off x="562628" y="6260433"/>
            <a:ext cx="2764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https://github.com/CH-Earth/</a:t>
            </a:r>
            <a:r>
              <a:rPr lang="en-US" sz="1200" dirty="0" err="1">
                <a:hlinkClick r:id="rId4"/>
              </a:rPr>
              <a:t>datatool.git</a:t>
            </a:r>
            <a:endParaRPr lang="en-US" sz="12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CFF1116-DDFF-71AE-1C27-03DC67333497}"/>
              </a:ext>
            </a:extLst>
          </p:cNvPr>
          <p:cNvSpPr/>
          <p:nvPr/>
        </p:nvSpPr>
        <p:spPr>
          <a:xfrm>
            <a:off x="2994659" y="1210257"/>
            <a:ext cx="240031" cy="2949232"/>
          </a:xfrm>
          <a:custGeom>
            <a:avLst/>
            <a:gdLst>
              <a:gd name="csX0" fmla="*/ 0 w 240031"/>
              <a:gd name="csY0" fmla="*/ 0 h 2949232"/>
              <a:gd name="csX1" fmla="*/ 120016 w 240031"/>
              <a:gd name="csY1" fmla="*/ 20002 h 2949232"/>
              <a:gd name="csX2" fmla="*/ 120016 w 240031"/>
              <a:gd name="csY2" fmla="*/ 526898 h 2949232"/>
              <a:gd name="csX3" fmla="*/ 120016 w 240031"/>
              <a:gd name="csY3" fmla="*/ 990756 h 2949232"/>
              <a:gd name="csX4" fmla="*/ 120016 w 240031"/>
              <a:gd name="csY4" fmla="*/ 1454614 h 2949232"/>
              <a:gd name="csX5" fmla="*/ 240032 w 240031"/>
              <a:gd name="csY5" fmla="*/ 1474616 h 2949232"/>
              <a:gd name="csX6" fmla="*/ 120016 w 240031"/>
              <a:gd name="csY6" fmla="*/ 1494618 h 2949232"/>
              <a:gd name="csX7" fmla="*/ 120016 w 240031"/>
              <a:gd name="csY7" fmla="*/ 2001514 h 2949232"/>
              <a:gd name="csX8" fmla="*/ 120016 w 240031"/>
              <a:gd name="csY8" fmla="*/ 2451026 h 2949232"/>
              <a:gd name="csX9" fmla="*/ 120016 w 240031"/>
              <a:gd name="csY9" fmla="*/ 2929230 h 2949232"/>
              <a:gd name="csX10" fmla="*/ 0 w 240031"/>
              <a:gd name="csY10" fmla="*/ 2949232 h 2949232"/>
              <a:gd name="csX11" fmla="*/ 0 w 240031"/>
              <a:gd name="csY11" fmla="*/ 2388878 h 2949232"/>
              <a:gd name="csX12" fmla="*/ 0 w 240031"/>
              <a:gd name="csY12" fmla="*/ 1799032 h 2949232"/>
              <a:gd name="csX13" fmla="*/ 0 w 240031"/>
              <a:gd name="csY13" fmla="*/ 1209185 h 2949232"/>
              <a:gd name="csX14" fmla="*/ 0 w 240031"/>
              <a:gd name="csY14" fmla="*/ 619339 h 2949232"/>
              <a:gd name="csX15" fmla="*/ 0 w 240031"/>
              <a:gd name="csY15" fmla="*/ 0 h 2949232"/>
              <a:gd name="csX0" fmla="*/ 0 w 240031"/>
              <a:gd name="csY0" fmla="*/ 0 h 2949232"/>
              <a:gd name="csX1" fmla="*/ 120016 w 240031"/>
              <a:gd name="csY1" fmla="*/ 20002 h 2949232"/>
              <a:gd name="csX2" fmla="*/ 120016 w 240031"/>
              <a:gd name="csY2" fmla="*/ 455168 h 2949232"/>
              <a:gd name="csX3" fmla="*/ 120016 w 240031"/>
              <a:gd name="csY3" fmla="*/ 904679 h 2949232"/>
              <a:gd name="csX4" fmla="*/ 120016 w 240031"/>
              <a:gd name="csY4" fmla="*/ 1454614 h 2949232"/>
              <a:gd name="csX5" fmla="*/ 240032 w 240031"/>
              <a:gd name="csY5" fmla="*/ 1474616 h 2949232"/>
              <a:gd name="csX6" fmla="*/ 120016 w 240031"/>
              <a:gd name="csY6" fmla="*/ 1494618 h 2949232"/>
              <a:gd name="csX7" fmla="*/ 120016 w 240031"/>
              <a:gd name="csY7" fmla="*/ 1929784 h 2949232"/>
              <a:gd name="csX8" fmla="*/ 120016 w 240031"/>
              <a:gd name="csY8" fmla="*/ 2364949 h 2949232"/>
              <a:gd name="csX9" fmla="*/ 120016 w 240031"/>
              <a:gd name="csY9" fmla="*/ 2929230 h 2949232"/>
              <a:gd name="csX10" fmla="*/ 0 w 240031"/>
              <a:gd name="csY10" fmla="*/ 2949232 h 29492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0031" h="2949232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7299" y="239059"/>
                  <a:pt x="107549" y="284621"/>
                  <a:pt x="120016" y="526898"/>
                </a:cubicBezTo>
                <a:cubicBezTo>
                  <a:pt x="132483" y="769175"/>
                  <a:pt x="135016" y="810922"/>
                  <a:pt x="120016" y="990756"/>
                </a:cubicBezTo>
                <a:cubicBezTo>
                  <a:pt x="105016" y="1170590"/>
                  <a:pt x="134400" y="1336460"/>
                  <a:pt x="120016" y="1454614"/>
                </a:cubicBezTo>
                <a:cubicBezTo>
                  <a:pt x="117528" y="1457649"/>
                  <a:pt x="176038" y="1466144"/>
                  <a:pt x="240032" y="1474616"/>
                </a:cubicBezTo>
                <a:cubicBezTo>
                  <a:pt x="172711" y="1473935"/>
                  <a:pt x="120268" y="1483160"/>
                  <a:pt x="120016" y="1494618"/>
                </a:cubicBezTo>
                <a:cubicBezTo>
                  <a:pt x="123986" y="1694634"/>
                  <a:pt x="96315" y="1763321"/>
                  <a:pt x="120016" y="2001514"/>
                </a:cubicBezTo>
                <a:cubicBezTo>
                  <a:pt x="143717" y="2239707"/>
                  <a:pt x="132908" y="2358556"/>
                  <a:pt x="120016" y="2451026"/>
                </a:cubicBezTo>
                <a:cubicBezTo>
                  <a:pt x="107124" y="2543496"/>
                  <a:pt x="114166" y="2744000"/>
                  <a:pt x="120016" y="2929230"/>
                </a:cubicBezTo>
                <a:cubicBezTo>
                  <a:pt x="126195" y="2945330"/>
                  <a:pt x="68356" y="2952318"/>
                  <a:pt x="0" y="2949232"/>
                </a:cubicBezTo>
                <a:cubicBezTo>
                  <a:pt x="15282" y="2809466"/>
                  <a:pt x="-16032" y="2643143"/>
                  <a:pt x="0" y="2388878"/>
                </a:cubicBezTo>
                <a:cubicBezTo>
                  <a:pt x="16032" y="2134613"/>
                  <a:pt x="28117" y="1979989"/>
                  <a:pt x="0" y="1799032"/>
                </a:cubicBezTo>
                <a:cubicBezTo>
                  <a:pt x="-28117" y="1618075"/>
                  <a:pt x="-8574" y="1424895"/>
                  <a:pt x="0" y="1209185"/>
                </a:cubicBezTo>
                <a:cubicBezTo>
                  <a:pt x="8574" y="993475"/>
                  <a:pt x="650" y="831584"/>
                  <a:pt x="0" y="619339"/>
                </a:cubicBezTo>
                <a:cubicBezTo>
                  <a:pt x="-650" y="407094"/>
                  <a:pt x="2716" y="236867"/>
                  <a:pt x="0" y="0"/>
                </a:cubicBezTo>
                <a:close/>
              </a:path>
              <a:path w="240031" h="2949232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30617" y="110837"/>
                  <a:pt x="114419" y="257081"/>
                  <a:pt x="120016" y="455168"/>
                </a:cubicBezTo>
                <a:cubicBezTo>
                  <a:pt x="125613" y="653255"/>
                  <a:pt x="140117" y="794961"/>
                  <a:pt x="120016" y="904679"/>
                </a:cubicBezTo>
                <a:cubicBezTo>
                  <a:pt x="99915" y="1014397"/>
                  <a:pt x="95554" y="1181350"/>
                  <a:pt x="120016" y="1454614"/>
                </a:cubicBezTo>
                <a:cubicBezTo>
                  <a:pt x="108268" y="1466287"/>
                  <a:pt x="177940" y="1482914"/>
                  <a:pt x="240032" y="1474616"/>
                </a:cubicBezTo>
                <a:cubicBezTo>
                  <a:pt x="172665" y="1475188"/>
                  <a:pt x="120355" y="1481630"/>
                  <a:pt x="120016" y="1494618"/>
                </a:cubicBezTo>
                <a:cubicBezTo>
                  <a:pt x="131334" y="1634561"/>
                  <a:pt x="102854" y="1806391"/>
                  <a:pt x="120016" y="1929784"/>
                </a:cubicBezTo>
                <a:cubicBezTo>
                  <a:pt x="137178" y="2053177"/>
                  <a:pt x="107856" y="2207474"/>
                  <a:pt x="120016" y="2364949"/>
                </a:cubicBezTo>
                <a:cubicBezTo>
                  <a:pt x="132176" y="2522424"/>
                  <a:pt x="135209" y="2731891"/>
                  <a:pt x="120016" y="2929230"/>
                </a:cubicBezTo>
                <a:cubicBezTo>
                  <a:pt x="123133" y="2950775"/>
                  <a:pt x="75446" y="2946538"/>
                  <a:pt x="0" y="2949232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1B4BB8-ACC5-2154-084A-87D6C9F8D9A1}"/>
              </a:ext>
            </a:extLst>
          </p:cNvPr>
          <p:cNvCxnSpPr>
            <a:cxnSpLocks/>
            <a:stCxn id="13" idx="1"/>
            <a:endCxn id="6" idx="1"/>
          </p:cNvCxnSpPr>
          <p:nvPr/>
        </p:nvCxnSpPr>
        <p:spPr>
          <a:xfrm>
            <a:off x="3234690" y="2684873"/>
            <a:ext cx="11437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47243-6989-E634-E5AF-F90AC5E10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3" r="31837"/>
          <a:stretch/>
        </p:blipFill>
        <p:spPr>
          <a:xfrm>
            <a:off x="6263706" y="1289258"/>
            <a:ext cx="5867269" cy="2458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9D181D-B759-0D6D-C835-2483FFDAEF7B}"/>
              </a:ext>
            </a:extLst>
          </p:cNvPr>
          <p:cNvSpPr txBox="1"/>
          <p:nvPr/>
        </p:nvSpPr>
        <p:spPr>
          <a:xfrm>
            <a:off x="470683" y="4426608"/>
            <a:ext cx="83086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cluster of choice,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remote GitHub repository,</a:t>
            </a:r>
          </a:p>
          <a:p>
            <a:r>
              <a:rPr lang="en-US" dirty="0"/>
              <a:t>  4. Subset any spatial and temporal extents of interest for any of the available datasets</a:t>
            </a:r>
          </a:p>
          <a:p>
            <a:r>
              <a:rPr lang="en-US" dirty="0"/>
              <a:t>      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7B5D6DA-BC49-56A5-366D-0F4B916BDE97}"/>
              </a:ext>
            </a:extLst>
          </p:cNvPr>
          <p:cNvSpPr/>
          <p:nvPr/>
        </p:nvSpPr>
        <p:spPr>
          <a:xfrm>
            <a:off x="470684" y="2774527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CCRN WFDEI-GEM-</a:t>
            </a:r>
            <a:r>
              <a:rPr lang="en-US" sz="1400" dirty="0" err="1"/>
              <a:t>CaPA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709D18-3E6D-45BD-E04A-7CB5230EFA1B}"/>
              </a:ext>
            </a:extLst>
          </p:cNvPr>
          <p:cNvSpPr txBox="1"/>
          <p:nvPr/>
        </p:nvSpPr>
        <p:spPr>
          <a:xfrm>
            <a:off x="1627340" y="3964005"/>
            <a:ext cx="1681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8041CD-A48A-F0A8-1061-DA316A79A765}"/>
              </a:ext>
            </a:extLst>
          </p:cNvPr>
          <p:cNvSpPr txBox="1"/>
          <p:nvPr/>
        </p:nvSpPr>
        <p:spPr>
          <a:xfrm>
            <a:off x="3234690" y="2261856"/>
            <a:ext cx="979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~1 PB of data</a:t>
            </a:r>
          </a:p>
          <a:p>
            <a:r>
              <a:rPr lang="en-US" sz="1100" dirty="0"/>
              <a:t>(and growing)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6A351-251A-91CB-5EA6-F8E7DA64402F}"/>
              </a:ext>
            </a:extLst>
          </p:cNvPr>
          <p:cNvSpPr/>
          <p:nvPr/>
        </p:nvSpPr>
        <p:spPr>
          <a:xfrm>
            <a:off x="470684" y="3091460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AMES GDDP-CMIP6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7D368B-FA85-75D9-ADD9-F7D702DA9E71}"/>
              </a:ext>
            </a:extLst>
          </p:cNvPr>
          <p:cNvSpPr/>
          <p:nvPr/>
        </p:nvSpPr>
        <p:spPr>
          <a:xfrm>
            <a:off x="470683" y="3405494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Ouranos ESPO-G6-R2 RDRSv2.1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58A04F4-10DB-00BA-1F51-2489BDA23328}"/>
              </a:ext>
            </a:extLst>
          </p:cNvPr>
          <p:cNvSpPr/>
          <p:nvPr/>
        </p:nvSpPr>
        <p:spPr>
          <a:xfrm>
            <a:off x="470683" y="3713372"/>
            <a:ext cx="2421103" cy="2750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Ouranos CRCM5-CMPI6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68B7A3-FE13-DA2A-8063-66C8386657C8}"/>
              </a:ext>
            </a:extLst>
          </p:cNvPr>
          <p:cNvSpPr txBox="1"/>
          <p:nvPr/>
        </p:nvSpPr>
        <p:spPr>
          <a:xfrm>
            <a:off x="10646980" y="6588629"/>
            <a:ext cx="167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DALL-E generate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F103A1-97DE-48BE-4F4A-13579EEC20E9}"/>
              </a:ext>
            </a:extLst>
          </p:cNvPr>
          <p:cNvSpPr txBox="1"/>
          <p:nvPr/>
        </p:nvSpPr>
        <p:spPr>
          <a:xfrm>
            <a:off x="8530669" y="3816796"/>
            <a:ext cx="133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latin typeface="Monaco" pitchFamily="2" charset="77"/>
              </a:rPr>
              <a:t>datatool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canada with different colors&#10;&#10;Description automatically generated">
            <a:extLst>
              <a:ext uri="{FF2B5EF4-FFF2-40B4-BE49-F238E27FC236}">
                <a16:creationId xmlns:a16="http://schemas.microsoft.com/office/drawing/2014/main" id="{DE18EE65-0CEF-BDE4-92D9-5AAD3FBB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22572" b="19617"/>
          <a:stretch/>
        </p:blipFill>
        <p:spPr>
          <a:xfrm>
            <a:off x="0" y="1086250"/>
            <a:ext cx="12208510" cy="7057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6B3DE-7925-7776-2697-C689CCEE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432A-0F9F-8AB6-7530-5096D707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EC0206-6707-C68F-F1E6-7C74135CFE38}"/>
              </a:ext>
            </a:extLst>
          </p:cNvPr>
          <p:cNvSpPr/>
          <p:nvPr/>
        </p:nvSpPr>
        <p:spPr>
          <a:xfrm>
            <a:off x="3697586" y="2384542"/>
            <a:ext cx="2617507" cy="8921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Interface</a:t>
            </a:r>
          </a:p>
          <a:p>
            <a:pPr algn="ctr"/>
            <a:r>
              <a:rPr lang="en-US" dirty="0"/>
              <a:t>(CLI)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889292-A7D1-3551-96B6-810725F94436}"/>
              </a:ext>
            </a:extLst>
          </p:cNvPr>
          <p:cNvSpPr/>
          <p:nvPr/>
        </p:nvSpPr>
        <p:spPr>
          <a:xfrm>
            <a:off x="470686" y="1205442"/>
            <a:ext cx="2421103" cy="3911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MERIT-Hydro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F5D72B-B60D-2A35-3DF0-FE3924BE44FA}"/>
              </a:ext>
            </a:extLst>
          </p:cNvPr>
          <p:cNvSpPr/>
          <p:nvPr/>
        </p:nvSpPr>
        <p:spPr>
          <a:xfrm>
            <a:off x="470686" y="1660413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Soil Grids V1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6134F57-E992-7B54-B8D7-111CB0CA552B}"/>
              </a:ext>
            </a:extLst>
          </p:cNvPr>
          <p:cNvSpPr/>
          <p:nvPr/>
        </p:nvSpPr>
        <p:spPr>
          <a:xfrm>
            <a:off x="470686" y="213926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MODIS Land Cover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3B73B-CE61-EAD5-47A7-2C3CBCA59F42}"/>
              </a:ext>
            </a:extLst>
          </p:cNvPr>
          <p:cNvSpPr/>
          <p:nvPr/>
        </p:nvSpPr>
        <p:spPr>
          <a:xfrm>
            <a:off x="562628" y="6108136"/>
            <a:ext cx="2689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https://github.com/CH-Earth/</a:t>
            </a:r>
            <a:r>
              <a:rPr lang="en-US" sz="1200" dirty="0" err="1">
                <a:hlinkClick r:id="rId3"/>
              </a:rPr>
              <a:t>gistool.git</a:t>
            </a:r>
            <a:endParaRPr lang="en-US" sz="12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325A971-09C0-27F0-C548-13E0C47C809B}"/>
              </a:ext>
            </a:extLst>
          </p:cNvPr>
          <p:cNvSpPr/>
          <p:nvPr/>
        </p:nvSpPr>
        <p:spPr>
          <a:xfrm>
            <a:off x="2994659" y="1210258"/>
            <a:ext cx="240031" cy="3250368"/>
          </a:xfrm>
          <a:custGeom>
            <a:avLst/>
            <a:gdLst>
              <a:gd name="csX0" fmla="*/ 0 w 240031"/>
              <a:gd name="csY0" fmla="*/ 0 h 3250368"/>
              <a:gd name="csX1" fmla="*/ 120016 w 240031"/>
              <a:gd name="csY1" fmla="*/ 20002 h 3250368"/>
              <a:gd name="csX2" fmla="*/ 120016 w 240031"/>
              <a:gd name="csY2" fmla="*/ 580099 h 3250368"/>
              <a:gd name="csX3" fmla="*/ 120016 w 240031"/>
              <a:gd name="csY3" fmla="*/ 1092640 h 3250368"/>
              <a:gd name="csX4" fmla="*/ 120016 w 240031"/>
              <a:gd name="csY4" fmla="*/ 1605182 h 3250368"/>
              <a:gd name="csX5" fmla="*/ 240032 w 240031"/>
              <a:gd name="csY5" fmla="*/ 1625184 h 3250368"/>
              <a:gd name="csX6" fmla="*/ 120016 w 240031"/>
              <a:gd name="csY6" fmla="*/ 1645186 h 3250368"/>
              <a:gd name="csX7" fmla="*/ 120016 w 240031"/>
              <a:gd name="csY7" fmla="*/ 2205283 h 3250368"/>
              <a:gd name="csX8" fmla="*/ 120016 w 240031"/>
              <a:gd name="csY8" fmla="*/ 2701973 h 3250368"/>
              <a:gd name="csX9" fmla="*/ 120016 w 240031"/>
              <a:gd name="csY9" fmla="*/ 3230366 h 3250368"/>
              <a:gd name="csX10" fmla="*/ 0 w 240031"/>
              <a:gd name="csY10" fmla="*/ 3250368 h 3250368"/>
              <a:gd name="csX11" fmla="*/ 0 w 240031"/>
              <a:gd name="csY11" fmla="*/ 2632798 h 3250368"/>
              <a:gd name="csX12" fmla="*/ 0 w 240031"/>
              <a:gd name="csY12" fmla="*/ 1982724 h 3250368"/>
              <a:gd name="csX13" fmla="*/ 0 w 240031"/>
              <a:gd name="csY13" fmla="*/ 1332651 h 3250368"/>
              <a:gd name="csX14" fmla="*/ 0 w 240031"/>
              <a:gd name="csY14" fmla="*/ 682577 h 3250368"/>
              <a:gd name="csX15" fmla="*/ 0 w 240031"/>
              <a:gd name="csY15" fmla="*/ 0 h 3250368"/>
              <a:gd name="csX0" fmla="*/ 0 w 240031"/>
              <a:gd name="csY0" fmla="*/ 0 h 3250368"/>
              <a:gd name="csX1" fmla="*/ 120016 w 240031"/>
              <a:gd name="csY1" fmla="*/ 20002 h 3250368"/>
              <a:gd name="csX2" fmla="*/ 120016 w 240031"/>
              <a:gd name="csY2" fmla="*/ 500840 h 3250368"/>
              <a:gd name="csX3" fmla="*/ 120016 w 240031"/>
              <a:gd name="csY3" fmla="*/ 997530 h 3250368"/>
              <a:gd name="csX4" fmla="*/ 120016 w 240031"/>
              <a:gd name="csY4" fmla="*/ 1605182 h 3250368"/>
              <a:gd name="csX5" fmla="*/ 240032 w 240031"/>
              <a:gd name="csY5" fmla="*/ 1625184 h 3250368"/>
              <a:gd name="csX6" fmla="*/ 120016 w 240031"/>
              <a:gd name="csY6" fmla="*/ 1645186 h 3250368"/>
              <a:gd name="csX7" fmla="*/ 120016 w 240031"/>
              <a:gd name="csY7" fmla="*/ 2126024 h 3250368"/>
              <a:gd name="csX8" fmla="*/ 120016 w 240031"/>
              <a:gd name="csY8" fmla="*/ 2606862 h 3250368"/>
              <a:gd name="csX9" fmla="*/ 120016 w 240031"/>
              <a:gd name="csY9" fmla="*/ 3230366 h 3250368"/>
              <a:gd name="csX10" fmla="*/ 0 w 240031"/>
              <a:gd name="csY10" fmla="*/ 3250368 h 32503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1EBEF7-4E22-FACA-D9BB-66AAA0A693CB}"/>
              </a:ext>
            </a:extLst>
          </p:cNvPr>
          <p:cNvCxnSpPr>
            <a:cxnSpLocks/>
            <a:stCxn id="12" idx="1"/>
            <a:endCxn id="7" idx="1"/>
          </p:cNvCxnSpPr>
          <p:nvPr/>
        </p:nvCxnSpPr>
        <p:spPr>
          <a:xfrm flipV="1">
            <a:off x="3234690" y="2830627"/>
            <a:ext cx="462896" cy="4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4CE922-F98F-59C3-636F-023333E23529}"/>
              </a:ext>
            </a:extLst>
          </p:cNvPr>
          <p:cNvSpPr txBox="1"/>
          <p:nvPr/>
        </p:nvSpPr>
        <p:spPr>
          <a:xfrm>
            <a:off x="470686" y="4376941"/>
            <a:ext cx="86898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  1. Login to your cluster of choice,</a:t>
            </a:r>
          </a:p>
          <a:p>
            <a:r>
              <a:rPr lang="en-US" dirty="0"/>
              <a:t>  2. Make sure you have access to the designated project space and allocation,</a:t>
            </a:r>
          </a:p>
          <a:p>
            <a:r>
              <a:rPr lang="en-US" dirty="0"/>
              <a:t>  3. Clone the repository,</a:t>
            </a:r>
          </a:p>
          <a:p>
            <a:r>
              <a:rPr lang="en-US" dirty="0"/>
              <a:t>  4. Subset and/or implement zonal statistics for any spatial and temporal extents of interest</a:t>
            </a:r>
          </a:p>
          <a:p>
            <a:r>
              <a:rPr lang="en-US" dirty="0"/>
              <a:t>      for any of the included datasets with only </a:t>
            </a:r>
            <a:r>
              <a:rPr lang="en-US" b="1" dirty="0"/>
              <a:t>one line of code</a:t>
            </a:r>
            <a:r>
              <a:rPr lang="en-US" dirty="0"/>
              <a:t>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27C6E88-4583-F3CB-EFA7-E9B48E99ADAC}"/>
              </a:ext>
            </a:extLst>
          </p:cNvPr>
          <p:cNvSpPr/>
          <p:nvPr/>
        </p:nvSpPr>
        <p:spPr>
          <a:xfrm rot="10800000">
            <a:off x="7018414" y="1205442"/>
            <a:ext cx="240031" cy="3250368"/>
          </a:xfrm>
          <a:custGeom>
            <a:avLst/>
            <a:gdLst>
              <a:gd name="csX0" fmla="*/ 0 w 240031"/>
              <a:gd name="csY0" fmla="*/ 0 h 3250368"/>
              <a:gd name="csX1" fmla="*/ 120016 w 240031"/>
              <a:gd name="csY1" fmla="*/ 20002 h 3250368"/>
              <a:gd name="csX2" fmla="*/ 120016 w 240031"/>
              <a:gd name="csY2" fmla="*/ 580099 h 3250368"/>
              <a:gd name="csX3" fmla="*/ 120016 w 240031"/>
              <a:gd name="csY3" fmla="*/ 1092640 h 3250368"/>
              <a:gd name="csX4" fmla="*/ 120016 w 240031"/>
              <a:gd name="csY4" fmla="*/ 1605182 h 3250368"/>
              <a:gd name="csX5" fmla="*/ 240032 w 240031"/>
              <a:gd name="csY5" fmla="*/ 1625184 h 3250368"/>
              <a:gd name="csX6" fmla="*/ 120016 w 240031"/>
              <a:gd name="csY6" fmla="*/ 1645186 h 3250368"/>
              <a:gd name="csX7" fmla="*/ 120016 w 240031"/>
              <a:gd name="csY7" fmla="*/ 2205283 h 3250368"/>
              <a:gd name="csX8" fmla="*/ 120016 w 240031"/>
              <a:gd name="csY8" fmla="*/ 2701973 h 3250368"/>
              <a:gd name="csX9" fmla="*/ 120016 w 240031"/>
              <a:gd name="csY9" fmla="*/ 3230366 h 3250368"/>
              <a:gd name="csX10" fmla="*/ 0 w 240031"/>
              <a:gd name="csY10" fmla="*/ 3250368 h 3250368"/>
              <a:gd name="csX11" fmla="*/ 0 w 240031"/>
              <a:gd name="csY11" fmla="*/ 2632798 h 3250368"/>
              <a:gd name="csX12" fmla="*/ 0 w 240031"/>
              <a:gd name="csY12" fmla="*/ 1982724 h 3250368"/>
              <a:gd name="csX13" fmla="*/ 0 w 240031"/>
              <a:gd name="csY13" fmla="*/ 1332651 h 3250368"/>
              <a:gd name="csX14" fmla="*/ 0 w 240031"/>
              <a:gd name="csY14" fmla="*/ 682577 h 3250368"/>
              <a:gd name="csX15" fmla="*/ 0 w 240031"/>
              <a:gd name="csY15" fmla="*/ 0 h 3250368"/>
              <a:gd name="csX0" fmla="*/ 0 w 240031"/>
              <a:gd name="csY0" fmla="*/ 0 h 3250368"/>
              <a:gd name="csX1" fmla="*/ 120016 w 240031"/>
              <a:gd name="csY1" fmla="*/ 20002 h 3250368"/>
              <a:gd name="csX2" fmla="*/ 120016 w 240031"/>
              <a:gd name="csY2" fmla="*/ 500840 h 3250368"/>
              <a:gd name="csX3" fmla="*/ 120016 w 240031"/>
              <a:gd name="csY3" fmla="*/ 997530 h 3250368"/>
              <a:gd name="csX4" fmla="*/ 120016 w 240031"/>
              <a:gd name="csY4" fmla="*/ 1605182 h 3250368"/>
              <a:gd name="csX5" fmla="*/ 240032 w 240031"/>
              <a:gd name="csY5" fmla="*/ 1625184 h 3250368"/>
              <a:gd name="csX6" fmla="*/ 120016 w 240031"/>
              <a:gd name="csY6" fmla="*/ 1645186 h 3250368"/>
              <a:gd name="csX7" fmla="*/ 120016 w 240031"/>
              <a:gd name="csY7" fmla="*/ 2126024 h 3250368"/>
              <a:gd name="csX8" fmla="*/ 120016 w 240031"/>
              <a:gd name="csY8" fmla="*/ 2606862 h 3250368"/>
              <a:gd name="csX9" fmla="*/ 120016 w 240031"/>
              <a:gd name="csY9" fmla="*/ 3230366 h 3250368"/>
              <a:gd name="csX10" fmla="*/ 0 w 240031"/>
              <a:gd name="csY10" fmla="*/ 3250368 h 32503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0031" h="3250368" stroke="0" extrusionOk="0">
                <a:moveTo>
                  <a:pt x="0" y="0"/>
                </a:moveTo>
                <a:cubicBezTo>
                  <a:pt x="65852" y="-266"/>
                  <a:pt x="118671" y="9460"/>
                  <a:pt x="120016" y="20002"/>
                </a:cubicBezTo>
                <a:cubicBezTo>
                  <a:pt x="126813" y="276357"/>
                  <a:pt x="121835" y="452550"/>
                  <a:pt x="120016" y="580099"/>
                </a:cubicBezTo>
                <a:cubicBezTo>
                  <a:pt x="118197" y="707648"/>
                  <a:pt x="107725" y="856890"/>
                  <a:pt x="120016" y="1092640"/>
                </a:cubicBezTo>
                <a:cubicBezTo>
                  <a:pt x="132307" y="1328390"/>
                  <a:pt x="135277" y="1429036"/>
                  <a:pt x="120016" y="1605182"/>
                </a:cubicBezTo>
                <a:cubicBezTo>
                  <a:pt x="117528" y="1608217"/>
                  <a:pt x="176038" y="1616712"/>
                  <a:pt x="240032" y="1625184"/>
                </a:cubicBezTo>
                <a:cubicBezTo>
                  <a:pt x="172711" y="1624503"/>
                  <a:pt x="120268" y="1633728"/>
                  <a:pt x="120016" y="1645186"/>
                </a:cubicBezTo>
                <a:cubicBezTo>
                  <a:pt x="116240" y="1801048"/>
                  <a:pt x="102300" y="1983558"/>
                  <a:pt x="120016" y="2205283"/>
                </a:cubicBezTo>
                <a:cubicBezTo>
                  <a:pt x="137732" y="2427008"/>
                  <a:pt x="121974" y="2464999"/>
                  <a:pt x="120016" y="2701973"/>
                </a:cubicBezTo>
                <a:cubicBezTo>
                  <a:pt x="118059" y="2938947"/>
                  <a:pt x="138488" y="3024329"/>
                  <a:pt x="120016" y="3230366"/>
                </a:cubicBezTo>
                <a:cubicBezTo>
                  <a:pt x="126195" y="3246466"/>
                  <a:pt x="68356" y="3253454"/>
                  <a:pt x="0" y="3250368"/>
                </a:cubicBezTo>
                <a:cubicBezTo>
                  <a:pt x="30081" y="3022480"/>
                  <a:pt x="21017" y="2916405"/>
                  <a:pt x="0" y="2632798"/>
                </a:cubicBezTo>
                <a:cubicBezTo>
                  <a:pt x="-21017" y="2349191"/>
                  <a:pt x="-4671" y="2169927"/>
                  <a:pt x="0" y="1982724"/>
                </a:cubicBezTo>
                <a:cubicBezTo>
                  <a:pt x="4671" y="1795521"/>
                  <a:pt x="7445" y="1481625"/>
                  <a:pt x="0" y="1332651"/>
                </a:cubicBezTo>
                <a:cubicBezTo>
                  <a:pt x="-7445" y="1183677"/>
                  <a:pt x="-10992" y="981603"/>
                  <a:pt x="0" y="682577"/>
                </a:cubicBezTo>
                <a:cubicBezTo>
                  <a:pt x="10992" y="383551"/>
                  <a:pt x="-1967" y="294642"/>
                  <a:pt x="0" y="0"/>
                </a:cubicBezTo>
                <a:close/>
              </a:path>
              <a:path w="240031" h="3250368" fill="none" extrusionOk="0">
                <a:moveTo>
                  <a:pt x="0" y="0"/>
                </a:moveTo>
                <a:cubicBezTo>
                  <a:pt x="66099" y="691"/>
                  <a:pt x="119224" y="6574"/>
                  <a:pt x="120016" y="20002"/>
                </a:cubicBezTo>
                <a:cubicBezTo>
                  <a:pt x="121328" y="256630"/>
                  <a:pt x="106848" y="284932"/>
                  <a:pt x="120016" y="500840"/>
                </a:cubicBezTo>
                <a:cubicBezTo>
                  <a:pt x="133184" y="716748"/>
                  <a:pt x="107881" y="842784"/>
                  <a:pt x="120016" y="997530"/>
                </a:cubicBezTo>
                <a:cubicBezTo>
                  <a:pt x="132152" y="1152276"/>
                  <a:pt x="101758" y="1332342"/>
                  <a:pt x="120016" y="1605182"/>
                </a:cubicBezTo>
                <a:cubicBezTo>
                  <a:pt x="108268" y="1616855"/>
                  <a:pt x="177940" y="1633482"/>
                  <a:pt x="240032" y="1625184"/>
                </a:cubicBezTo>
                <a:cubicBezTo>
                  <a:pt x="172665" y="1625756"/>
                  <a:pt x="120355" y="1632198"/>
                  <a:pt x="120016" y="1645186"/>
                </a:cubicBezTo>
                <a:cubicBezTo>
                  <a:pt x="136478" y="1790873"/>
                  <a:pt x="118631" y="2021288"/>
                  <a:pt x="120016" y="2126024"/>
                </a:cubicBezTo>
                <a:cubicBezTo>
                  <a:pt x="121401" y="2230760"/>
                  <a:pt x="116095" y="2412617"/>
                  <a:pt x="120016" y="2606862"/>
                </a:cubicBezTo>
                <a:cubicBezTo>
                  <a:pt x="123937" y="2801107"/>
                  <a:pt x="122725" y="3026941"/>
                  <a:pt x="120016" y="3230366"/>
                </a:cubicBezTo>
                <a:cubicBezTo>
                  <a:pt x="123133" y="3251911"/>
                  <a:pt x="75446" y="3247674"/>
                  <a:pt x="0" y="3250368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97D1BF-D521-2D3E-56D0-DF35C1D13261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6315093" y="2830626"/>
            <a:ext cx="70332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9D6A6E-1E12-54AB-308C-7AC35699B415}"/>
              </a:ext>
            </a:extLst>
          </p:cNvPr>
          <p:cNvSpPr txBox="1"/>
          <p:nvPr/>
        </p:nvSpPr>
        <p:spPr>
          <a:xfrm>
            <a:off x="7258445" y="1136131"/>
            <a:ext cx="3769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Subsetting</a:t>
            </a:r>
            <a:r>
              <a:rPr lang="en-US" sz="2400" dirty="0"/>
              <a:t> Geo-spatial data in </a:t>
            </a:r>
            <a:r>
              <a:rPr lang="en-US" sz="2400" dirty="0" err="1"/>
              <a:t>GeoTIFF</a:t>
            </a:r>
            <a:r>
              <a:rPr lang="en-US" sz="2400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Implementing Zonal Statistics for ESRI Shapefiles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Calculating Slope &amp; Aspect [in progress]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HRUs discretization in any spatial scale [in progress]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8F40D2-1E52-740A-9CC6-23D2559BEF05}"/>
              </a:ext>
            </a:extLst>
          </p:cNvPr>
          <p:cNvSpPr/>
          <p:nvPr/>
        </p:nvSpPr>
        <p:spPr>
          <a:xfrm>
            <a:off x="470686" y="2592532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Landsat NALCMS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2D3C24-1879-989A-8666-3EB2EEAA6ADE}"/>
              </a:ext>
            </a:extLst>
          </p:cNvPr>
          <p:cNvSpPr/>
          <p:nvPr/>
        </p:nvSpPr>
        <p:spPr>
          <a:xfrm>
            <a:off x="470686" y="3042687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Depth to bedrock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3617F68-3DBA-4674-437F-50E81FF4E791}"/>
              </a:ext>
            </a:extLst>
          </p:cNvPr>
          <p:cNvSpPr/>
          <p:nvPr/>
        </p:nvSpPr>
        <p:spPr>
          <a:xfrm>
            <a:off x="470686" y="3515224"/>
            <a:ext cx="2421103" cy="386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Global Soil Dataset (GSDE)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492023-85F4-3940-74C4-6EF8738C2D2D}"/>
              </a:ext>
            </a:extLst>
          </p:cNvPr>
          <p:cNvSpPr txBox="1"/>
          <p:nvPr/>
        </p:nvSpPr>
        <p:spPr>
          <a:xfrm>
            <a:off x="1571271" y="3929411"/>
            <a:ext cx="2199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  <a:p>
            <a:r>
              <a:rPr lang="en-US" sz="11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73D2E-C603-86B7-4576-A6433687AB98}"/>
              </a:ext>
            </a:extLst>
          </p:cNvPr>
          <p:cNvSpPr txBox="1"/>
          <p:nvPr/>
        </p:nvSpPr>
        <p:spPr>
          <a:xfrm>
            <a:off x="4342158" y="2008626"/>
            <a:ext cx="133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800" dirty="0">
                <a:latin typeface="Monaco" pitchFamily="2" charset="77"/>
              </a:rPr>
              <a:t>gistool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ABE8-2F65-2F39-6E09-0AFACEAC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ECCC’s National Water Model—MESH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AF130-8ED6-8B3E-C9D4-302EBD7A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E05E77-5405-500D-92BC-B455B2867A0A}"/>
              </a:ext>
            </a:extLst>
          </p:cNvPr>
          <p:cNvGrpSpPr/>
          <p:nvPr/>
        </p:nvGrpSpPr>
        <p:grpSpPr>
          <a:xfrm>
            <a:off x="6850138" y="1201488"/>
            <a:ext cx="5681820" cy="3590218"/>
            <a:chOff x="4594034" y="2225025"/>
            <a:chExt cx="5681820" cy="35787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74A5DD-5FDB-8EAC-DF2D-A25AA712BF3F}"/>
                </a:ext>
              </a:extLst>
            </p:cNvPr>
            <p:cNvSpPr txBox="1"/>
            <p:nvPr/>
          </p:nvSpPr>
          <p:spPr>
            <a:xfrm rot="920804">
              <a:off x="6103508" y="5496007"/>
              <a:ext cx="1431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ECCC Collab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1B4AEF-8A87-3EBB-2C16-F0B3D42491E7}"/>
                </a:ext>
              </a:extLst>
            </p:cNvPr>
            <p:cNvGrpSpPr/>
            <p:nvPr/>
          </p:nvGrpSpPr>
          <p:grpSpPr>
            <a:xfrm>
              <a:off x="4594034" y="2225025"/>
              <a:ext cx="4433918" cy="3393360"/>
              <a:chOff x="3437263" y="2225025"/>
              <a:chExt cx="4433918" cy="339336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8A1BF18-E124-F6B7-3AD8-982ABEE76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593" b="91245" l="8580" r="89892">
                            <a14:foregroundMark x1="24888" y1="6593" x2="24888" y2="6593"/>
                            <a14:foregroundMark x1="8625" y1="29958" x2="8625" y2="29958"/>
                            <a14:foregroundMark x1="66712" y1="91245" x2="66712" y2="9124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320819" y="2225025"/>
                <a:ext cx="3550362" cy="302402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DED0E5-0C5E-A461-8C3A-26448EFB3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593" b="91245" l="8580" r="89892">
                            <a14:foregroundMark x1="24888" y1="6593" x2="24888" y2="6593"/>
                            <a14:foregroundMark x1="8625" y1="29958" x2="8625" y2="29958"/>
                            <a14:foregroundMark x1="66712" y1="91245" x2="66712" y2="9124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437263" y="2594356"/>
                <a:ext cx="3550362" cy="3024029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415F32-B42B-5F87-B2C9-D55DF0357D16}"/>
                </a:ext>
              </a:extLst>
            </p:cNvPr>
            <p:cNvSpPr txBox="1"/>
            <p:nvPr/>
          </p:nvSpPr>
          <p:spPr>
            <a:xfrm rot="920804">
              <a:off x="6858723" y="5118915"/>
              <a:ext cx="1490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ECCC Science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E3D3CC-6760-7923-14A6-396B1A6E103D}"/>
                </a:ext>
              </a:extLst>
            </p:cNvPr>
            <p:cNvSpPr txBox="1"/>
            <p:nvPr/>
          </p:nvSpPr>
          <p:spPr>
            <a:xfrm rot="920804">
              <a:off x="7755172" y="4750434"/>
              <a:ext cx="168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Ucalgary ARC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8E728-2B32-875F-6CA7-341D977E6460}"/>
                </a:ext>
              </a:extLst>
            </p:cNvPr>
            <p:cNvSpPr txBox="1"/>
            <p:nvPr/>
          </p:nvSpPr>
          <p:spPr>
            <a:xfrm rot="920804">
              <a:off x="8587921" y="4324247"/>
              <a:ext cx="1687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Monaco" pitchFamily="2" charset="77"/>
                </a:rPr>
                <a:t>DRAC Graham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22285D-B91E-175F-2250-7C468431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32" y="5887981"/>
            <a:ext cx="765796" cy="70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8C0981-4A00-094D-4924-05D5083D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40" y="5813563"/>
            <a:ext cx="3922952" cy="8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264E93-09AD-2286-C5CE-2833507D7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32" y="6046767"/>
            <a:ext cx="2453163" cy="4251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041FF1-A599-11AC-C71D-D712C16620E1}"/>
              </a:ext>
            </a:extLst>
          </p:cNvPr>
          <p:cNvSpPr txBox="1"/>
          <p:nvPr/>
        </p:nvSpPr>
        <p:spPr>
          <a:xfrm>
            <a:off x="375341" y="2687973"/>
            <a:ext cx="182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datatool</a:t>
            </a:r>
          </a:p>
          <a:p>
            <a:pPr algn="ctr"/>
            <a:r>
              <a:rPr lang="en-US" dirty="0"/>
              <a:t>(HPC-agnostic)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FA300CE-8F8F-5776-E7DD-72603F687F18}"/>
              </a:ext>
            </a:extLst>
          </p:cNvPr>
          <p:cNvSpPr/>
          <p:nvPr/>
        </p:nvSpPr>
        <p:spPr>
          <a:xfrm>
            <a:off x="2267604" y="1328839"/>
            <a:ext cx="297456" cy="3459296"/>
          </a:xfrm>
          <a:prstGeom prst="leftBrace">
            <a:avLst>
              <a:gd name="adj1" fmla="val 163543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1A0EF-3784-21B3-547C-256ED5E91FDC}"/>
              </a:ext>
            </a:extLst>
          </p:cNvPr>
          <p:cNvSpPr/>
          <p:nvPr/>
        </p:nvSpPr>
        <p:spPr>
          <a:xfrm>
            <a:off x="-11160" y="6633168"/>
            <a:ext cx="2219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7"/>
              </a:rPr>
              <a:t>https://datatool.readthedocs.io/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9CA18C-75A9-356C-BB59-990DA6548FCE}"/>
              </a:ext>
            </a:extLst>
          </p:cNvPr>
          <p:cNvSpPr txBox="1"/>
          <p:nvPr/>
        </p:nvSpPr>
        <p:spPr>
          <a:xfrm>
            <a:off x="2589873" y="1566033"/>
            <a:ext cx="22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dependent job settings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0ED67E-A578-6D1C-3082-A59ECA62496E}"/>
              </a:ext>
            </a:extLst>
          </p:cNvPr>
          <p:cNvSpPr txBox="1"/>
          <p:nvPr/>
        </p:nvSpPr>
        <p:spPr>
          <a:xfrm>
            <a:off x="2565060" y="4063720"/>
            <a:ext cx="22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Scheduler dependent settings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DB56E1-8E34-A165-E585-E30581C2D75E}"/>
              </a:ext>
            </a:extLst>
          </p:cNvPr>
          <p:cNvSpPr txBox="1"/>
          <p:nvPr/>
        </p:nvSpPr>
        <p:spPr>
          <a:xfrm>
            <a:off x="2565060" y="2824913"/>
            <a:ext cx="228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HPC-specific settings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D44E9F2F-D483-0606-3E9E-A7188E3C7699}"/>
              </a:ext>
            </a:extLst>
          </p:cNvPr>
          <p:cNvSpPr/>
          <p:nvPr/>
        </p:nvSpPr>
        <p:spPr>
          <a:xfrm rot="5400000">
            <a:off x="5557222" y="1290659"/>
            <a:ext cx="127256" cy="9057892"/>
          </a:xfrm>
          <a:prstGeom prst="leftBrace">
            <a:avLst>
              <a:gd name="adj1" fmla="val 163543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DC958AE-4BEF-35DF-A433-4D7593E9B92F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4850820" y="4386886"/>
            <a:ext cx="770030" cy="1369091"/>
          </a:xfrm>
          <a:prstGeom prst="bentConnector4">
            <a:avLst>
              <a:gd name="adj1" fmla="val 100"/>
              <a:gd name="adj2" fmla="val -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F5E6AF2A-5D16-1CE0-377E-90046E097F5A}"/>
              </a:ext>
            </a:extLst>
          </p:cNvPr>
          <p:cNvSpPr/>
          <p:nvPr/>
        </p:nvSpPr>
        <p:spPr>
          <a:xfrm flipH="1">
            <a:off x="4920409" y="1435241"/>
            <a:ext cx="181656" cy="1703424"/>
          </a:xfrm>
          <a:prstGeom prst="leftBrace">
            <a:avLst>
              <a:gd name="adj1" fmla="val 163543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F52742F-510A-E5E0-EDD1-9BAF92C2AB5E}"/>
              </a:ext>
            </a:extLst>
          </p:cNvPr>
          <p:cNvCxnSpPr>
            <a:cxnSpLocks/>
          </p:cNvCxnSpPr>
          <p:nvPr/>
        </p:nvCxnSpPr>
        <p:spPr>
          <a:xfrm flipV="1">
            <a:off x="5148276" y="1757275"/>
            <a:ext cx="3403725" cy="513011"/>
          </a:xfrm>
          <a:prstGeom prst="bentConnector4">
            <a:avLst>
              <a:gd name="adj1" fmla="val 23923"/>
              <a:gd name="adj2" fmla="val 1445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F22E98C-FF1A-7B3C-571E-395DB4E5F6CC}"/>
              </a:ext>
            </a:extLst>
          </p:cNvPr>
          <p:cNvSpPr txBox="1"/>
          <p:nvPr/>
        </p:nvSpPr>
        <p:spPr>
          <a:xfrm>
            <a:off x="6052828" y="1567862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JSON</a:t>
            </a:r>
            <a:r>
              <a:rPr lang="en-US" dirty="0"/>
              <a:t> configuration files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461D89-41A7-053F-C5AD-41F1F121C604}"/>
              </a:ext>
            </a:extLst>
          </p:cNvPr>
          <p:cNvSpPr txBox="1"/>
          <p:nvPr/>
        </p:nvSpPr>
        <p:spPr>
          <a:xfrm>
            <a:off x="4796202" y="4123016"/>
            <a:ext cx="91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JSON</a:t>
            </a:r>
          </a:p>
          <a:p>
            <a:pPr algn="ctr"/>
            <a:r>
              <a:rPr lang="en-US" sz="1600" dirty="0">
                <a:latin typeface="Monaco" pitchFamily="2" charset="77"/>
              </a:rPr>
              <a:t>files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34506B-A73E-E88D-11D2-64C4D1474C98}"/>
              </a:ext>
            </a:extLst>
          </p:cNvPr>
          <p:cNvSpPr txBox="1"/>
          <p:nvPr/>
        </p:nvSpPr>
        <p:spPr>
          <a:xfrm rot="964778">
            <a:off x="6828406" y="4824108"/>
            <a:ext cx="229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aco" pitchFamily="2" charset="77"/>
              </a:rPr>
              <a:t>… any other HPC</a:t>
            </a:r>
          </a:p>
        </p:txBody>
      </p:sp>
    </p:spTree>
    <p:extLst>
      <p:ext uri="{BB962C8B-B14F-4D97-AF65-F5344CB8AC3E}">
        <p14:creationId xmlns:p14="http://schemas.microsoft.com/office/powerpoint/2010/main" val="3152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C586-13B7-D856-9188-B3133E18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774A-5D4F-3109-D900-3E694F484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537526"/>
            <a:ext cx="10515600" cy="1142174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Let’s clone </a:t>
            </a:r>
            <a:r>
              <a:rPr lang="en-CA" i="1" dirty="0"/>
              <a:t>datatool</a:t>
            </a:r>
            <a:r>
              <a:rPr lang="en-CA" dirty="0"/>
              <a:t> and </a:t>
            </a:r>
            <a:r>
              <a:rPr lang="en-CA" i="1" dirty="0"/>
              <a:t>gistool </a:t>
            </a:r>
            <a:r>
              <a:rPr lang="en-CA" dirty="0"/>
              <a:t>repositories and</a:t>
            </a:r>
            <a:br>
              <a:rPr lang="en-CA" dirty="0"/>
            </a:br>
            <a:r>
              <a:rPr lang="en-CA" dirty="0"/>
              <a:t>see if everything is alright with the HPC-specific JSON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EAF53-B39C-C95D-2792-27D44D77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48921-9E8E-F46C-08CC-6F6849D08FE4}"/>
              </a:ext>
            </a:extLst>
          </p:cNvPr>
          <p:cNvSpPr txBox="1"/>
          <p:nvPr/>
        </p:nvSpPr>
        <p:spPr>
          <a:xfrm>
            <a:off x="2772427" y="45748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CA" dirty="0">
                <a:effectLst/>
                <a:latin typeface="Monaco" pitchFamily="2" charset="77"/>
              </a:rPr>
              <a:t>$ </a:t>
            </a:r>
            <a:r>
              <a:rPr lang="en-CA" dirty="0" err="1">
                <a:effectLst/>
                <a:latin typeface="Monaco" pitchFamily="2" charset="77"/>
              </a:rPr>
              <a:t>sacctmgr</a:t>
            </a:r>
            <a:r>
              <a:rPr lang="en-CA" dirty="0">
                <a:effectLst/>
                <a:latin typeface="Monaco" pitchFamily="2" charset="77"/>
              </a:rPr>
              <a:t> show associations user=$USER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70D52-6202-E264-6F99-60940128FDED}"/>
              </a:ext>
            </a:extLst>
          </p:cNvPr>
          <p:cNvSpPr txBox="1"/>
          <p:nvPr/>
        </p:nvSpPr>
        <p:spPr>
          <a:xfrm>
            <a:off x="2420490" y="3778191"/>
            <a:ext cx="6799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Check the accounts you have access to and adjust the JSON file:</a:t>
            </a:r>
          </a:p>
        </p:txBody>
      </p:sp>
    </p:spTree>
    <p:extLst>
      <p:ext uri="{BB962C8B-B14F-4D97-AF65-F5344CB8AC3E}">
        <p14:creationId xmlns:p14="http://schemas.microsoft.com/office/powerpoint/2010/main" val="646973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004AB-CF16-C4C7-B279-D9CADE0D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E6713-4932-AB21-A5AD-8754EE5FE2DF}"/>
              </a:ext>
            </a:extLst>
          </p:cNvPr>
          <p:cNvSpPr/>
          <p:nvPr/>
        </p:nvSpPr>
        <p:spPr>
          <a:xfrm>
            <a:off x="562628" y="6108136"/>
            <a:ext cx="338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https://github.com/ShervanGharari/EASYMORE.git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1B7AA-3616-1BBB-3A40-B673E68D10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842"/>
            <a:ext cx="6167044" cy="44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27B65-DD10-B36B-C4E5-DC2D375560B7}"/>
              </a:ext>
            </a:extLst>
          </p:cNvPr>
          <p:cNvSpPr txBox="1"/>
          <p:nvPr/>
        </p:nvSpPr>
        <p:spPr>
          <a:xfrm>
            <a:off x="7597047" y="5184806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Command Line Interface (CLI)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Python Library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6AC18F-D900-D758-15DE-3D34DB5B70B4}"/>
              </a:ext>
            </a:extLst>
          </p:cNvPr>
          <p:cNvGrpSpPr/>
          <p:nvPr/>
        </p:nvGrpSpPr>
        <p:grpSpPr>
          <a:xfrm>
            <a:off x="6287665" y="1693091"/>
            <a:ext cx="5650723" cy="3397324"/>
            <a:chOff x="6287665" y="1693091"/>
            <a:chExt cx="5650723" cy="33973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69E50E-99E1-8BAA-65C8-9B812AAF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7665" y="1693091"/>
              <a:ext cx="5650723" cy="33973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262536-2D4A-D6C9-4DB8-DCB412D28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26" t="94373" r="53010" b="-1157"/>
            <a:stretch/>
          </p:blipFill>
          <p:spPr>
            <a:xfrm>
              <a:off x="7801582" y="1734205"/>
              <a:ext cx="1060315" cy="230477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378BD0A-D02D-FEF6-A503-2BF15CEE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 err="1"/>
              <a:t>Easymore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north america&#10;&#10;Description automatically generated">
            <a:extLst>
              <a:ext uri="{FF2B5EF4-FFF2-40B4-BE49-F238E27FC236}">
                <a16:creationId xmlns:a16="http://schemas.microsoft.com/office/drawing/2014/main" id="{3D1FB9AE-75E3-CE2B-9D9F-6C8B4526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1077239"/>
            <a:ext cx="12192000" cy="696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9367-0BC2-2C30-3912-47B3F6F2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785" y="1405988"/>
            <a:ext cx="7554430" cy="10333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Third and final step is to run the model-specific</a:t>
            </a:r>
          </a:p>
          <a:p>
            <a:pPr marL="0" indent="0" algn="ctr">
              <a:buNone/>
            </a:pPr>
            <a:r>
              <a:rPr lang="en-US" dirty="0"/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B4B7C-8A3D-6EB6-57CE-E3CE7FABD413}"/>
              </a:ext>
            </a:extLst>
          </p:cNvPr>
          <p:cNvSpPr txBox="1"/>
          <p:nvPr/>
        </p:nvSpPr>
        <p:spPr>
          <a:xfrm>
            <a:off x="10602286" y="6632661"/>
            <a:ext cx="1654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DALLE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19524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66F169-81C2-6D0C-0184-EF4A2AD1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79" y="1117652"/>
            <a:ext cx="7954242" cy="572464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551FD-F6A8-D002-B583-B0E57234AA90}"/>
              </a:ext>
            </a:extLst>
          </p:cNvPr>
          <p:cNvGrpSpPr/>
          <p:nvPr/>
        </p:nvGrpSpPr>
        <p:grpSpPr>
          <a:xfrm>
            <a:off x="255740" y="1617785"/>
            <a:ext cx="1863139" cy="2026585"/>
            <a:chOff x="255740" y="1617785"/>
            <a:chExt cx="1863139" cy="202658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F64A8B-428A-A12E-A00F-D75C764681A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1091507" y="1617785"/>
              <a:ext cx="1027372" cy="1103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A1422-D4D3-47D3-6B29-910F9A2A7F9F}"/>
                </a:ext>
              </a:extLst>
            </p:cNvPr>
            <p:cNvSpPr txBox="1"/>
            <p:nvPr/>
          </p:nvSpPr>
          <p:spPr>
            <a:xfrm>
              <a:off x="255740" y="2721040"/>
              <a:ext cx="1671534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Navigate using JupyterLab file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0467-F024-9CAC-8C0B-29E524C79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BCA1A-E868-E216-11E2-7A145F609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Let’s switch back to the Jupyter environment for the final step.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0BD81-85BE-0D48-08F1-8E5D7E1C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0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0FD8-B416-E426-3E15-5800167F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Community Hydrological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A2304-7B6C-870E-8C25-F364138F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55084-F550-0638-A561-51F4831B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485069"/>
            <a:ext cx="8098652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BBFA7-FC90-0781-5360-3EF3809557B9}"/>
              </a:ext>
            </a:extLst>
          </p:cNvPr>
          <p:cNvSpPr txBox="1"/>
          <p:nvPr/>
        </p:nvSpPr>
        <p:spPr>
          <a:xfrm>
            <a:off x="474134" y="5796771"/>
            <a:ext cx="8187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Knoben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W. J. M., Clark, M. P., Bales, J., Bennett, A.,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Gharari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S., Marsh, C.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Nijssen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CA" sz="800" b="0" i="0" u="none" strike="noStrike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Pietroniro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A., Spiteri, R. 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J., Tang, G., </a:t>
            </a:r>
            <a:r>
              <a:rPr lang="en-CA" sz="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Tarboton</a:t>
            </a:r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D. G.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&amp; Wood, A. W. (2022). Community Workflows to Advance Reproducibility in Hydrologic Modeling: Separating Model‐Agnostic and Model‐Specific Configuration Steps in Applications of Large‐Domain Hydrologic Models.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Water Resources Research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CA" sz="800" b="0" i="1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58</a:t>
            </a:r>
            <a:r>
              <a:rPr lang="en-CA" sz="800" b="0" i="0" u="none" strike="noStrike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(11), e2021WR031753.</a:t>
            </a:r>
            <a:endParaRPr lang="en-US" sz="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9F79B-96A0-D2B3-93EC-D0E5551D59E9}"/>
              </a:ext>
            </a:extLst>
          </p:cNvPr>
          <p:cNvSpPr txBox="1"/>
          <p:nvPr/>
        </p:nvSpPr>
        <p:spPr>
          <a:xfrm>
            <a:off x="8855782" y="1383328"/>
            <a:ext cx="297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i="0" u="none" strike="noStrike" dirty="0">
                <a:effectLst/>
                <a:latin typeface="-apple-system"/>
              </a:rPr>
              <a:t>Community Workflows to Advance Reproducibility in Hydrologic Modeling (CWARHM)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Developing first generation of community hydrological modelling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open source and reproducible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workflows efficient for real-world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Separating model-agnostic and model-specific configuration parts</a:t>
            </a:r>
          </a:p>
        </p:txBody>
      </p:sp>
    </p:spTree>
    <p:extLst>
      <p:ext uri="{BB962C8B-B14F-4D97-AF65-F5344CB8AC3E}">
        <p14:creationId xmlns:p14="http://schemas.microsoft.com/office/powerpoint/2010/main" val="3853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B3BA53A-BFF9-7AED-3B24-2BC7BAE0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8"/>
            <a:ext cx="9210570" cy="57004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A8773E-FF69-AE79-234C-9FDF0F9F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A7B37-B74D-458A-09E1-105220BB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ADFD3-4AB4-BC7A-DC20-47D4B2319E7A}"/>
              </a:ext>
            </a:extLst>
          </p:cNvPr>
          <p:cNvSpPr/>
          <p:nvPr/>
        </p:nvSpPr>
        <p:spPr>
          <a:xfrm>
            <a:off x="898902" y="1704814"/>
            <a:ext cx="2495227" cy="24797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5A08F-3E29-3E84-B9DB-5F10E7F6D2D5}"/>
              </a:ext>
            </a:extLst>
          </p:cNvPr>
          <p:cNvGrpSpPr/>
          <p:nvPr/>
        </p:nvGrpSpPr>
        <p:grpSpPr>
          <a:xfrm>
            <a:off x="1146875" y="2580361"/>
            <a:ext cx="2355742" cy="3124062"/>
            <a:chOff x="1146875" y="2580361"/>
            <a:chExt cx="2355742" cy="31240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9CD049-72AD-A6CE-225F-361EC7100E33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20313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specific part is written into a Jupyter Notebook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(it can be written as a script or any other form that you prefer)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21B8DE-0FBB-C293-1F87-8CDECDF41DDB}"/>
                </a:ext>
              </a:extLst>
            </p:cNvPr>
            <p:cNvCxnSpPr/>
            <p:nvPr/>
          </p:nvCxnSpPr>
          <p:spPr>
            <a:xfrm flipH="1" flipV="1">
              <a:off x="2030278" y="2580361"/>
              <a:ext cx="263471" cy="10617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493C39-C2B1-C9B9-528B-F4DAD833AF58}"/>
              </a:ext>
            </a:extLst>
          </p:cNvPr>
          <p:cNvGrpSpPr/>
          <p:nvPr/>
        </p:nvGrpSpPr>
        <p:grpSpPr>
          <a:xfrm>
            <a:off x="7510272" y="3565170"/>
            <a:ext cx="4618668" cy="1477328"/>
            <a:chOff x="-1116051" y="3673098"/>
            <a:chExt cx="4618668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B4D70-AA4A-AC77-E606-AEA8220D3B3F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147732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Meshflow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is the package to build a MESH model out of all the data we processed so far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7944A7-3249-A536-F86F-F78E5C8106A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-1116051" y="4411762"/>
              <a:ext cx="2262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3CF951-20F4-63DC-B5E4-526BF7D7E266}"/>
              </a:ext>
            </a:extLst>
          </p:cNvPr>
          <p:cNvGrpSpPr/>
          <p:nvPr/>
        </p:nvGrpSpPr>
        <p:grpSpPr>
          <a:xfrm>
            <a:off x="7882759" y="5217888"/>
            <a:ext cx="4309241" cy="923330"/>
            <a:chOff x="-806624" y="3673098"/>
            <a:chExt cx="4309241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DB2A7D-3D1D-AE25-C914-39DE2744E424}"/>
                </a:ext>
              </a:extLst>
            </p:cNvPr>
            <p:cNvSpPr txBox="1"/>
            <p:nvPr/>
          </p:nvSpPr>
          <p:spPr>
            <a:xfrm>
              <a:off x="1146875" y="3673098"/>
              <a:ext cx="2355742" cy="92333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The root address of where the data is stored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27F8F8-22C5-F8BB-D802-00D3290DC6D9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-806624" y="3792442"/>
              <a:ext cx="1953499" cy="3423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4A08F4F-CC6E-8E6D-FF49-8E53AFB16226}"/>
              </a:ext>
            </a:extLst>
          </p:cNvPr>
          <p:cNvSpPr/>
          <p:nvPr/>
        </p:nvSpPr>
        <p:spPr>
          <a:xfrm>
            <a:off x="4021394" y="1632158"/>
            <a:ext cx="5358580" cy="865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76F25A-2631-1B29-DC6E-F0E49825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050546" cy="57807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933793" y="2417380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network geometry file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9154510" y="2732690"/>
            <a:ext cx="2892433" cy="338715"/>
            <a:chOff x="9259613" y="2340275"/>
            <a:chExt cx="2892433" cy="3387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Subbasin geometry file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259613" y="2340275"/>
              <a:ext cx="660449" cy="207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9154510" y="2902048"/>
            <a:ext cx="2892433" cy="585177"/>
            <a:chOff x="9259613" y="2093813"/>
            <a:chExt cx="2892433" cy="5851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fractions file(s)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9259613" y="2093813"/>
              <a:ext cx="660449" cy="45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CC85CF-581A-E085-5D1D-1EAB3458F5BE}"/>
              </a:ext>
            </a:extLst>
          </p:cNvPr>
          <p:cNvGrpSpPr/>
          <p:nvPr/>
        </p:nvGrpSpPr>
        <p:grpSpPr>
          <a:xfrm>
            <a:off x="9017876" y="3017705"/>
            <a:ext cx="3029067" cy="916318"/>
            <a:chOff x="9122979" y="1762672"/>
            <a:chExt cx="3029067" cy="9163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486104-0BF1-B709-F786-739338E5C37D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Prepared forcing file(s)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504767-BCA2-CEF9-D4A3-50AEB0CFA10D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D654C1-9908-FB07-B8F6-0A466F5AFE76}"/>
              </a:ext>
            </a:extLst>
          </p:cNvPr>
          <p:cNvGrpSpPr/>
          <p:nvPr/>
        </p:nvGrpSpPr>
        <p:grpSpPr>
          <a:xfrm>
            <a:off x="8986537" y="3934023"/>
            <a:ext cx="3029067" cy="916318"/>
            <a:chOff x="9122979" y="1762672"/>
            <a:chExt cx="3029067" cy="91631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BA8FCE-D241-30C8-1716-6D2C2FB4ADA2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List of variables to be used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04BB2F-1AE9-B39D-E782-D0F81D3BFCCB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9122979" y="1762672"/>
              <a:ext cx="797083" cy="785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986537" y="4719536"/>
            <a:ext cx="3029067" cy="1070206"/>
            <a:chOff x="9122979" y="1762672"/>
            <a:chExt cx="3029067" cy="10702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Variables’ default units in the NetCDF files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9122979" y="1762672"/>
              <a:ext cx="797083" cy="862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7672554" y="6199893"/>
            <a:ext cx="3331120" cy="253916"/>
            <a:chOff x="8820926" y="2417380"/>
            <a:chExt cx="3331120" cy="2539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5391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that MESH requires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126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4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9035263-E9A5-010B-24F0-98AD13D49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7" y="1077239"/>
            <a:ext cx="8651539" cy="5736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EAC1D-CC53-2403-702E-4DBB984D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1F70-CFF6-772C-C0CF-0289FD2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512264-F849-DA87-5E75-B7BB405634E7}"/>
              </a:ext>
            </a:extLst>
          </p:cNvPr>
          <p:cNvGrpSpPr/>
          <p:nvPr/>
        </p:nvGrpSpPr>
        <p:grpSpPr>
          <a:xfrm>
            <a:off x="8844605" y="1470337"/>
            <a:ext cx="3113150" cy="261610"/>
            <a:chOff x="9038896" y="2417380"/>
            <a:chExt cx="3113150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BBF7D2-D2B5-0175-556E-E1BB9A8294E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26161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River Segment/Subbasin ID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0C36C8-E593-B700-A548-1ADF2883972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038896" y="2548185"/>
              <a:ext cx="8811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2583B-77FA-11FD-BB6C-2294C80E2FC1}"/>
              </a:ext>
            </a:extLst>
          </p:cNvPr>
          <p:cNvGrpSpPr/>
          <p:nvPr/>
        </p:nvGrpSpPr>
        <p:grpSpPr>
          <a:xfrm>
            <a:off x="8844605" y="1747310"/>
            <a:ext cx="3113150" cy="512958"/>
            <a:chOff x="9038896" y="2319920"/>
            <a:chExt cx="3113150" cy="5129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2D35D-32BD-06A3-4C8F-B217B8CB7C8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Downstream river segment/subbasin ID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2FB459-9E5B-4624-83D8-658E609F368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9038896" y="2319920"/>
              <a:ext cx="881166" cy="305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8CBC60-D088-4FE0-EE8A-81A5110A7965}"/>
              </a:ext>
            </a:extLst>
          </p:cNvPr>
          <p:cNvGrpSpPr/>
          <p:nvPr/>
        </p:nvGrpSpPr>
        <p:grpSpPr>
          <a:xfrm>
            <a:off x="8844605" y="2705049"/>
            <a:ext cx="3202338" cy="473089"/>
            <a:chOff x="8949708" y="2359789"/>
            <a:chExt cx="3202338" cy="4730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ADC49-2F67-D590-5AD1-C9B3A0C18EF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Landcover classes of the landcover dataset used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90EAB1-F64A-AE36-B7E9-701F7E3CED11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AC68F0-FA96-C28D-579D-3CE7226E8FA1}"/>
              </a:ext>
            </a:extLst>
          </p:cNvPr>
          <p:cNvGrpSpPr/>
          <p:nvPr/>
        </p:nvGrpSpPr>
        <p:grpSpPr>
          <a:xfrm>
            <a:off x="8492359" y="4972165"/>
            <a:ext cx="3554584" cy="415498"/>
            <a:chOff x="8597462" y="2417380"/>
            <a:chExt cx="3554584" cy="4154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49015-52AD-D414-F5FB-5BC0E737D391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All the variables to be used in the “drainage database” MESH file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46EBB68-1555-009D-949F-BDED5757B96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8597462" y="2625129"/>
              <a:ext cx="132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AA2048-70E0-D16F-79C6-689BDD0B9540}"/>
              </a:ext>
            </a:extLst>
          </p:cNvPr>
          <p:cNvGrpSpPr/>
          <p:nvPr/>
        </p:nvGrpSpPr>
        <p:grpSpPr>
          <a:xfrm>
            <a:off x="8060211" y="6200083"/>
            <a:ext cx="3331120" cy="415498"/>
            <a:chOff x="8820926" y="2417380"/>
            <a:chExt cx="3331120" cy="4154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0B32BD-AE18-D03F-A7A1-EC0F5DE40BF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to be included in the “drainage database” MESH file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8EBA-2037-8C38-C673-02219495E19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820926" y="2417380"/>
              <a:ext cx="1099136" cy="207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8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CA87-DC41-DB0C-8A13-D149D658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048E22-0C3B-6CE7-D44E-6AD970A67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28" y="1077239"/>
            <a:ext cx="9252331" cy="57262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9B271-AD67-0C97-DD73-8361D56B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AB77C2-9323-8140-E242-00AAD887D9D7}"/>
              </a:ext>
            </a:extLst>
          </p:cNvPr>
          <p:cNvGrpSpPr/>
          <p:nvPr/>
        </p:nvGrpSpPr>
        <p:grpSpPr>
          <a:xfrm>
            <a:off x="8602867" y="2144740"/>
            <a:ext cx="3202338" cy="473089"/>
            <a:chOff x="8949708" y="2359789"/>
            <a:chExt cx="3202338" cy="4730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1E6BE-2563-FE98-1223-7C4899BA1966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Units of variables in the “drainage database” file that MESH requires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01B6A0B-0616-469B-C4AA-44111051CEC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97FAEC-EF7E-F0C9-FA07-32720CD5AAD7}"/>
              </a:ext>
            </a:extLst>
          </p:cNvPr>
          <p:cNvGrpSpPr/>
          <p:nvPr/>
        </p:nvGrpSpPr>
        <p:grpSpPr>
          <a:xfrm>
            <a:off x="8602867" y="3206933"/>
            <a:ext cx="3202338" cy="473089"/>
            <a:chOff x="8949708" y="2359789"/>
            <a:chExt cx="3202338" cy="4730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152E50-36D5-8A26-481C-F853AC2F857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Minimum values of “drainage database” MESH file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C637EB-4E46-086C-2DB0-46D053E0412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8949708" y="2359789"/>
              <a:ext cx="970354" cy="265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1A7E4A-C45E-4D06-F7BA-30114AB6D94A}"/>
              </a:ext>
            </a:extLst>
          </p:cNvPr>
          <p:cNvGrpSpPr/>
          <p:nvPr/>
        </p:nvGrpSpPr>
        <p:grpSpPr>
          <a:xfrm>
            <a:off x="7914290" y="3586951"/>
            <a:ext cx="3890915" cy="698948"/>
            <a:chOff x="8261131" y="2295513"/>
            <a:chExt cx="3890915" cy="6989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BF49D8-BB48-54C5-3CF1-E21E317A0B6A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GRU dimension name in the MESH “drainage database” file to satisfy diverse versions of MESH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8FE21E-FA5F-9251-76BB-EA821D947E16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8261131" y="2295513"/>
              <a:ext cx="1658931" cy="410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652B3-9C54-267D-40B0-4DFC8FF3E4F7}"/>
              </a:ext>
            </a:extLst>
          </p:cNvPr>
          <p:cNvGrpSpPr/>
          <p:nvPr/>
        </p:nvGrpSpPr>
        <p:grpSpPr>
          <a:xfrm>
            <a:off x="6747641" y="3708818"/>
            <a:ext cx="5057564" cy="1198070"/>
            <a:chOff x="7094482" y="1796391"/>
            <a:chExt cx="5057564" cy="11980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DCEB7E-46E2-9371-2A66-9A20AC62C198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Renaming sub-basin dimension name in the MESH “drainage database” file if needed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6F11A3-32A6-15A3-8364-C616C09E261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7094482" y="1796391"/>
              <a:ext cx="2825580" cy="909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1C2648-B079-B1B4-28DA-378E91249597}"/>
              </a:ext>
            </a:extLst>
          </p:cNvPr>
          <p:cNvGrpSpPr/>
          <p:nvPr/>
        </p:nvGrpSpPr>
        <p:grpSpPr>
          <a:xfrm>
            <a:off x="6747641" y="3872484"/>
            <a:ext cx="5057564" cy="1694185"/>
            <a:chOff x="7094482" y="1300276"/>
            <a:chExt cx="5057564" cy="16941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4E7785-B2FC-8322-A17F-5568DA14214C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577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The value of the outlet river segments created using “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”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sz="1050" dirty="0"/>
                <a:t> default is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-9999</a:t>
              </a:r>
              <a:r>
                <a:rPr lang="en-US" sz="1050" dirty="0"/>
                <a:t>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6F505DC-9705-E385-FE0D-D3A5D3A546FD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7094482" y="1300276"/>
              <a:ext cx="2825580" cy="1405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4B32D3-2147-60FE-EB93-D238587F3911}"/>
              </a:ext>
            </a:extLst>
          </p:cNvPr>
          <p:cNvGrpSpPr/>
          <p:nvPr/>
        </p:nvGrpSpPr>
        <p:grpSpPr>
          <a:xfrm>
            <a:off x="1397962" y="4719145"/>
            <a:ext cx="3158081" cy="584711"/>
            <a:chOff x="9920062" y="2248167"/>
            <a:chExt cx="3158081" cy="58471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20BFD-AB0B-574E-E669-0E5284D76B4F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Initiate an instance of the </a:t>
              </a:r>
              <a:r>
                <a:rPr lang="en-US" sz="105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MESHWorkflow</a:t>
              </a:r>
              <a:r>
                <a:rPr lang="en-US" sz="1050" dirty="0"/>
                <a:t> object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AAAE0E-F06C-493C-14FA-451E3448A0D8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3F742D-FAD3-936A-6355-4E3F936AB79E}"/>
              </a:ext>
            </a:extLst>
          </p:cNvPr>
          <p:cNvGrpSpPr/>
          <p:nvPr/>
        </p:nvGrpSpPr>
        <p:grpSpPr>
          <a:xfrm>
            <a:off x="1419899" y="5365107"/>
            <a:ext cx="3158081" cy="584711"/>
            <a:chOff x="9920062" y="2248167"/>
            <a:chExt cx="3158081" cy="58471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E9120B-B79A-1533-5A1B-5A2D877CE0D5}"/>
                </a:ext>
              </a:extLst>
            </p:cNvPr>
            <p:cNvSpPr txBox="1"/>
            <p:nvPr/>
          </p:nvSpPr>
          <p:spPr>
            <a:xfrm>
              <a:off x="9920062" y="2417380"/>
              <a:ext cx="2231984" cy="41549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And running the “model-specific” step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DD2F82-9033-B39F-B2CC-A95E9C98370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12152046" y="2248167"/>
              <a:ext cx="926097" cy="37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8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797-16AE-28F4-7F14-07C01F9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D240A-CB57-1C3A-52B3-22DC4D611600}"/>
              </a:ext>
            </a:extLst>
          </p:cNvPr>
          <p:cNvSpPr txBox="1"/>
          <p:nvPr/>
        </p:nvSpPr>
        <p:spPr>
          <a:xfrm>
            <a:off x="3115232" y="3429000"/>
            <a:ext cx="541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Before finishing, let’s look at one last tool.</a:t>
            </a:r>
          </a:p>
        </p:txBody>
      </p:sp>
    </p:spTree>
    <p:extLst>
      <p:ext uri="{BB962C8B-B14F-4D97-AF65-F5344CB8AC3E}">
        <p14:creationId xmlns:p14="http://schemas.microsoft.com/office/powerpoint/2010/main" val="24850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8CF4-72A6-A90E-8E19-387F07DB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88CEE-41A2-D203-569B-9CB206AD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Content Placeholder 4" descr="Card image cap">
            <a:extLst>
              <a:ext uri="{FF2B5EF4-FFF2-40B4-BE49-F238E27FC236}">
                <a16:creationId xmlns:a16="http://schemas.microsoft.com/office/drawing/2014/main" id="{D245BA4B-DF57-F64E-0A88-CB3C2C50AD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0" y="1799970"/>
            <a:ext cx="4381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37572-3DC1-30DC-2CEA-F5DA28EEA90E}"/>
              </a:ext>
            </a:extLst>
          </p:cNvPr>
          <p:cNvSpPr txBox="1"/>
          <p:nvPr/>
        </p:nvSpPr>
        <p:spPr>
          <a:xfrm>
            <a:off x="5820428" y="2570671"/>
            <a:ext cx="5713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a tool called “agnostic orchestrator” all the relevant data needed for this setup is processed by the Graham HPC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previously downloaded all the relevant tools for the “agnostic”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 “agnostic orchestrator” configuration file instruct the file processing hierarchy</a:t>
            </a:r>
          </a:p>
        </p:txBody>
      </p:sp>
    </p:spTree>
    <p:extLst>
      <p:ext uri="{BB962C8B-B14F-4D97-AF65-F5344CB8AC3E}">
        <p14:creationId xmlns:p14="http://schemas.microsoft.com/office/powerpoint/2010/main" val="29352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7E313-1E2A-AEE3-CF71-824E56D4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0820" y="2902060"/>
            <a:ext cx="3322890" cy="14104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Agnostic workflow execution using its</a:t>
            </a:r>
          </a:p>
          <a:p>
            <a:pPr marL="0" indent="0" algn="ctr">
              <a:buNone/>
            </a:pPr>
            <a:r>
              <a:rPr lang="en-US" dirty="0"/>
              <a:t>“Orchestrator”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451099-D8C1-A5E9-4A6C-063457DB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56" y="1147313"/>
            <a:ext cx="8400760" cy="55295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67607-0F4C-4B58-BE1E-C585843BA6EF}"/>
              </a:ext>
            </a:extLst>
          </p:cNvPr>
          <p:cNvGrpSpPr/>
          <p:nvPr/>
        </p:nvGrpSpPr>
        <p:grpSpPr>
          <a:xfrm>
            <a:off x="7427343" y="3269411"/>
            <a:ext cx="4490096" cy="952894"/>
            <a:chOff x="7427343" y="3269411"/>
            <a:chExt cx="4490096" cy="9528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9E53E9-BBCC-A75A-6776-225B48974D2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7427343" y="3269411"/>
              <a:ext cx="2387163" cy="629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260F95-DBC9-1197-72D5-842ADC9A70EB}"/>
                </a:ext>
              </a:extLst>
            </p:cNvPr>
            <p:cNvSpPr txBox="1"/>
            <p:nvPr/>
          </p:nvSpPr>
          <p:spPr>
            <a:xfrm>
              <a:off x="9814506" y="3575974"/>
              <a:ext cx="2102933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Editing “agnostic” configuration step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96536C-1A88-FA32-701E-C92ABB5E2CFB}"/>
              </a:ext>
            </a:extLst>
          </p:cNvPr>
          <p:cNvSpPr/>
          <p:nvPr/>
        </p:nvSpPr>
        <p:spPr>
          <a:xfrm>
            <a:off x="3494717" y="1919499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7C37A2B-AAF7-8734-ED9C-7406239F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7" y="1077239"/>
            <a:ext cx="8983854" cy="5738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B6F44-D4CA-6578-A78D-C1335754282B}"/>
              </a:ext>
            </a:extLst>
          </p:cNvPr>
          <p:cNvGrpSpPr/>
          <p:nvPr/>
        </p:nvGrpSpPr>
        <p:grpSpPr>
          <a:xfrm>
            <a:off x="9019753" y="1710520"/>
            <a:ext cx="2675670" cy="526211"/>
            <a:chOff x="9019753" y="1710520"/>
            <a:chExt cx="2675670" cy="526211"/>
          </a:xfrm>
        </p:grpSpPr>
        <p:sp>
          <p:nvSpPr>
            <p:cNvPr id="13" name="Content Placeholder 10">
              <a:extLst>
                <a:ext uri="{FF2B5EF4-FFF2-40B4-BE49-F238E27FC236}">
                  <a16:creationId xmlns:a16="http://schemas.microsoft.com/office/drawing/2014/main" id="{8008CE52-6F1F-1366-F2D4-746CB01CDBC8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836617"/>
              <a:ext cx="2431357" cy="29357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Executable paths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A195F4F-0DEF-5CE3-F6EE-71DFE1037BC5}"/>
                </a:ext>
              </a:extLst>
            </p:cNvPr>
            <p:cNvSpPr/>
            <p:nvPr/>
          </p:nvSpPr>
          <p:spPr>
            <a:xfrm>
              <a:off x="9019753" y="1710520"/>
              <a:ext cx="131983" cy="5262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B33CD1-F7A2-8A44-F3B9-CDB24D74002C}"/>
              </a:ext>
            </a:extLst>
          </p:cNvPr>
          <p:cNvGrpSpPr/>
          <p:nvPr/>
        </p:nvGrpSpPr>
        <p:grpSpPr>
          <a:xfrm>
            <a:off x="9454551" y="2760453"/>
            <a:ext cx="2494642" cy="3424687"/>
            <a:chOff x="9012865" y="534166"/>
            <a:chExt cx="2494642" cy="3424687"/>
          </a:xfrm>
        </p:grpSpPr>
        <p:sp>
          <p:nvSpPr>
            <p:cNvPr id="17" name="Content Placeholder 10">
              <a:extLst>
                <a:ext uri="{FF2B5EF4-FFF2-40B4-BE49-F238E27FC236}">
                  <a16:creationId xmlns:a16="http://schemas.microsoft.com/office/drawing/2014/main" id="{1F5C69C1-5ECA-30A5-4372-B9E86601D120}"/>
                </a:ext>
              </a:extLst>
            </p:cNvPr>
            <p:cNvSpPr txBox="1">
              <a:spLocks/>
            </p:cNvSpPr>
            <p:nvPr/>
          </p:nvSpPr>
          <p:spPr>
            <a:xfrm>
              <a:off x="9264066" y="1551944"/>
              <a:ext cx="2243441" cy="138899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E32726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BB03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8B857B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Executable arguments and options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dirty="0"/>
                <a:t>(empty options are ignored)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E12BB89A-C66B-07E7-BA09-783717AB2210}"/>
                </a:ext>
              </a:extLst>
            </p:cNvPr>
            <p:cNvSpPr/>
            <p:nvPr/>
          </p:nvSpPr>
          <p:spPr>
            <a:xfrm>
              <a:off x="9012865" y="534166"/>
              <a:ext cx="138872" cy="342468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1617A5F-8592-5A48-0C70-B5EFAF958343}"/>
              </a:ext>
            </a:extLst>
          </p:cNvPr>
          <p:cNvSpPr txBox="1"/>
          <p:nvPr/>
        </p:nvSpPr>
        <p:spPr>
          <a:xfrm>
            <a:off x="9721268" y="5430321"/>
            <a:ext cx="2243441" cy="64633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This is the only file for the “agnostic”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4F16F-22E2-3681-22E1-351146DDF470}"/>
              </a:ext>
            </a:extLst>
          </p:cNvPr>
          <p:cNvSpPr txBox="1"/>
          <p:nvPr/>
        </p:nvSpPr>
        <p:spPr>
          <a:xfrm>
            <a:off x="6096000" y="3085463"/>
            <a:ext cx="309570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Orchestrator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67637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B5752EAC-2410-5981-6EA5-705C3074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47" y="1246561"/>
            <a:ext cx="7461884" cy="4766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D7830-F29D-94EC-3608-EAD3EE18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AD107-AB2D-ADE2-9B45-689B4290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Card image cap">
            <a:extLst>
              <a:ext uri="{FF2B5EF4-FFF2-40B4-BE49-F238E27FC236}">
                <a16:creationId xmlns:a16="http://schemas.microsoft.com/office/drawing/2014/main" id="{8C9D1CB0-15A1-6421-8FD7-7C04D58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11" y="1936207"/>
            <a:ext cx="3476434" cy="31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A5CFDB5F-0558-C23B-F410-83EA60B4E456}"/>
              </a:ext>
            </a:extLst>
          </p:cNvPr>
          <p:cNvSpPr/>
          <p:nvPr/>
        </p:nvSpPr>
        <p:spPr>
          <a:xfrm>
            <a:off x="3720589" y="1426281"/>
            <a:ext cx="1567542" cy="1368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Geospatial data zonal statistics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EC5275B9-1106-36E4-47A1-99181989F8F7}"/>
              </a:ext>
            </a:extLst>
          </p:cNvPr>
          <p:cNvSpPr/>
          <p:nvPr/>
        </p:nvSpPr>
        <p:spPr>
          <a:xfrm rot="20418228">
            <a:off x="734109" y="3870393"/>
            <a:ext cx="1263949" cy="1237007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NetCDF Aerial Averaging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EC268592-E5DE-97F7-8386-DEAC51C93287}"/>
              </a:ext>
            </a:extLst>
          </p:cNvPr>
          <p:cNvSpPr/>
          <p:nvPr/>
        </p:nvSpPr>
        <p:spPr>
          <a:xfrm rot="19852994">
            <a:off x="821576" y="1174315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C49B6DC6-16CA-11C2-6608-4B17CC34CC42}"/>
              </a:ext>
            </a:extLst>
          </p:cNvPr>
          <p:cNvSpPr/>
          <p:nvPr/>
        </p:nvSpPr>
        <p:spPr>
          <a:xfrm rot="19852994">
            <a:off x="3609167" y="1183770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F6089E14-12CE-40AF-C777-FC7C7EEAAC3B}"/>
              </a:ext>
            </a:extLst>
          </p:cNvPr>
          <p:cNvSpPr/>
          <p:nvPr/>
        </p:nvSpPr>
        <p:spPr>
          <a:xfrm rot="20580716">
            <a:off x="672504" y="3406412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#4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1EA64CA4-C528-9102-7457-1869F24EC9F8}"/>
              </a:ext>
            </a:extLst>
          </p:cNvPr>
          <p:cNvSpPr/>
          <p:nvPr/>
        </p:nvSpPr>
        <p:spPr>
          <a:xfrm rot="2180111">
            <a:off x="5256267" y="1666401"/>
            <a:ext cx="584391" cy="564202"/>
          </a:xfrm>
          <a:prstGeom prst="heptag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71519-220D-7565-E2DF-2A9F5B00DC03}"/>
              </a:ext>
            </a:extLst>
          </p:cNvPr>
          <p:cNvGrpSpPr/>
          <p:nvPr/>
        </p:nvGrpSpPr>
        <p:grpSpPr>
          <a:xfrm>
            <a:off x="2333101" y="5119042"/>
            <a:ext cx="1512453" cy="355049"/>
            <a:chOff x="6239714" y="4961558"/>
            <a:chExt cx="1512453" cy="355049"/>
          </a:xfrm>
        </p:grpSpPr>
        <p:sp>
          <p:nvSpPr>
            <p:cNvPr id="13" name="Heptagon 12">
              <a:extLst>
                <a:ext uri="{FF2B5EF4-FFF2-40B4-BE49-F238E27FC236}">
                  <a16:creationId xmlns:a16="http://schemas.microsoft.com/office/drawing/2014/main" id="{49AC57F8-52C3-3EA3-5FA2-6FEF642C08F8}"/>
                </a:ext>
              </a:extLst>
            </p:cNvPr>
            <p:cNvSpPr/>
            <p:nvPr/>
          </p:nvSpPr>
          <p:spPr>
            <a:xfrm>
              <a:off x="6239714" y="4961558"/>
              <a:ext cx="360466" cy="355049"/>
            </a:xfrm>
            <a:prstGeom prst="heptag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#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985A9C-D3F7-6BFB-36E6-217BC3C0D7FC}"/>
                </a:ext>
              </a:extLst>
            </p:cNvPr>
            <p:cNvSpPr txBox="1"/>
            <p:nvPr/>
          </p:nvSpPr>
          <p:spPr>
            <a:xfrm>
              <a:off x="6543182" y="5008277"/>
              <a:ext cx="12089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: Order of process</a:t>
              </a:r>
            </a:p>
          </p:txBody>
        </p:sp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E13A089-0611-D68A-F1A5-4533B6493173}"/>
              </a:ext>
            </a:extLst>
          </p:cNvPr>
          <p:cNvSpPr/>
          <p:nvPr/>
        </p:nvSpPr>
        <p:spPr>
          <a:xfrm rot="5400000">
            <a:off x="2885005" y="3962375"/>
            <a:ext cx="384102" cy="3500978"/>
          </a:xfrm>
          <a:prstGeom prst="rightBrace">
            <a:avLst>
              <a:gd name="adj1" fmla="val 8333"/>
              <a:gd name="adj2" fmla="val 50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7C999-118A-50C1-98FD-7290D40ACD06}"/>
              </a:ext>
            </a:extLst>
          </p:cNvPr>
          <p:cNvSpPr txBox="1"/>
          <p:nvPr/>
        </p:nvSpPr>
        <p:spPr>
          <a:xfrm>
            <a:off x="1688239" y="5902004"/>
            <a:ext cx="280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Automated and ordered job</a:t>
            </a:r>
          </a:p>
          <a:p>
            <a:pPr algn="ctr"/>
            <a:r>
              <a:rPr lang="en-US" dirty="0"/>
              <a:t>submission to HPC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B5345ED-DD00-6E5B-F973-73BD82220C99}"/>
              </a:ext>
            </a:extLst>
          </p:cNvPr>
          <p:cNvSpPr/>
          <p:nvPr/>
        </p:nvSpPr>
        <p:spPr>
          <a:xfrm rot="20832906">
            <a:off x="703910" y="1408944"/>
            <a:ext cx="1606911" cy="12435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NetCDF subset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DC244D-69BF-0CC2-B9A5-F848480837A9}"/>
              </a:ext>
            </a:extLst>
          </p:cNvPr>
          <p:cNvGrpSpPr/>
          <p:nvPr/>
        </p:nvGrpSpPr>
        <p:grpSpPr>
          <a:xfrm>
            <a:off x="5035947" y="4822165"/>
            <a:ext cx="4417905" cy="1635453"/>
            <a:chOff x="5035947" y="4822165"/>
            <a:chExt cx="4417905" cy="16354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791AA2-FC24-35E8-7137-0D500DB615C2}"/>
                </a:ext>
              </a:extLst>
            </p:cNvPr>
            <p:cNvSpPr txBox="1"/>
            <p:nvPr/>
          </p:nvSpPr>
          <p:spPr>
            <a:xfrm>
              <a:off x="5035947" y="5811287"/>
              <a:ext cx="4417905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-1</a:t>
              </a:r>
              <a:r>
                <a:rPr lang="en-US" dirty="0"/>
                <a:t>: no order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ordered integers</a:t>
              </a:r>
              <a:r>
                <a:rPr lang="en-US" dirty="0"/>
                <a:t>: order of processes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BF806B2-1150-57A0-A8F1-0FCB827C4AAE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7244900" y="5046453"/>
              <a:ext cx="820798" cy="76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EFE33A3F-D76E-B7E2-85E9-83ACD28B4235}"/>
                </a:ext>
              </a:extLst>
            </p:cNvPr>
            <p:cNvSpPr/>
            <p:nvPr/>
          </p:nvSpPr>
          <p:spPr>
            <a:xfrm>
              <a:off x="8082950" y="4822165"/>
              <a:ext cx="86264" cy="491653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25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CCA65-F8EE-B12F-086F-691E4B75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Any questions so far?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1406-D622-2669-FD6D-37FFDC2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F14A-0777-1235-B36B-CBF93CA5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Community Hydrological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B3DEB-6A05-FD3B-E240-0CBC5086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EF8BD-6B58-0E18-59D5-533F6F300292}"/>
              </a:ext>
            </a:extLst>
          </p:cNvPr>
          <p:cNvSpPr txBox="1"/>
          <p:nvPr/>
        </p:nvSpPr>
        <p:spPr>
          <a:xfrm>
            <a:off x="678426" y="6105831"/>
            <a:ext cx="67645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be submitted to Environmental Modelling &amp; Software</a:t>
            </a:r>
            <a:endParaRPr lang="en-US" sz="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25DE1-37E0-69E7-145F-9423F8593B17}"/>
              </a:ext>
            </a:extLst>
          </p:cNvPr>
          <p:cNvSpPr txBox="1"/>
          <p:nvPr/>
        </p:nvSpPr>
        <p:spPr>
          <a:xfrm>
            <a:off x="7961045" y="1660801"/>
            <a:ext cx="375900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Enhancing and proposing model-agnostic and model-specific engines for HPC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Modularized methodology for the model-agnostic step for various data types and preprocessing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Expanding model-specific workflows for other community modelling systems including ECCC MESH and SMHI HYPE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Proposing strategies to objectively orchestrate the configuration stage of hydrological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CB0C3-9E28-53DA-54F9-CCD25DDD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1381857"/>
            <a:ext cx="6494292" cy="47036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138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4E54-40C0-2DCF-AB38-483F4841D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attending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2598B-5F1C-223D-B2CB-51C5AD79BB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ucalgary.ca</a:t>
            </a:r>
            <a:r>
              <a:rPr lang="en-US" dirty="0"/>
              <a:t>/civil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1DE55-E356-E2FB-110A-B5CF4D40C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0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14DF-0909-3AF6-9522-3DEE617BC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5945-8380-63A3-C034-34986FEEA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72B6F-5308-B95A-0A6E-E005E0579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1250-EB1A-E267-2F7E-7C2E841B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CC193-F8DB-DF18-ABE5-195E34B5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 descr="A computer servers in a room&#10;&#10;Description automatically generated">
            <a:extLst>
              <a:ext uri="{FF2B5EF4-FFF2-40B4-BE49-F238E27FC236}">
                <a16:creationId xmlns:a16="http://schemas.microsoft.com/office/drawing/2014/main" id="{BCA99CC2-7639-341B-7C95-E6EC70F9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36" y="1199180"/>
            <a:ext cx="5345386" cy="534538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48D6F1-A45B-3BF8-ACCD-87462A1322C2}"/>
              </a:ext>
            </a:extLst>
          </p:cNvPr>
          <p:cNvGraphicFramePr>
            <a:graphicFrameLocks noGrp="1"/>
          </p:cNvGraphicFramePr>
          <p:nvPr/>
        </p:nvGraphicFramePr>
        <p:xfrm>
          <a:off x="390145" y="2341952"/>
          <a:ext cx="6061899" cy="3141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35">
                  <a:extLst>
                    <a:ext uri="{9D8B030D-6E8A-4147-A177-3AD203B41FA5}">
                      <a16:colId xmlns:a16="http://schemas.microsoft.com/office/drawing/2014/main" val="1583945705"/>
                    </a:ext>
                  </a:extLst>
                </a:gridCol>
                <a:gridCol w="1321035">
                  <a:extLst>
                    <a:ext uri="{9D8B030D-6E8A-4147-A177-3AD203B41FA5}">
                      <a16:colId xmlns:a16="http://schemas.microsoft.com/office/drawing/2014/main" val="2092419697"/>
                    </a:ext>
                  </a:extLst>
                </a:gridCol>
                <a:gridCol w="3419829">
                  <a:extLst>
                    <a:ext uri="{9D8B030D-6E8A-4147-A177-3AD203B41FA5}">
                      <a16:colId xmlns:a16="http://schemas.microsoft.com/office/drawing/2014/main" val="4200964398"/>
                    </a:ext>
                  </a:extLst>
                </a:gridCol>
              </a:tblGrid>
              <a:tr h="829895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kern="100" dirty="0">
                          <a:effectLst/>
                        </a:rPr>
                        <a:t>1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Only for personal use 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DE9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Home space</a:t>
                      </a:r>
                      <a:b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CA" sz="1800" b="0" kern="100" dirty="0">
                          <a:solidFill>
                            <a:schemeClr val="tx1"/>
                          </a:solidFill>
                          <a:effectLst/>
                        </a:rPr>
                        <a:t>500 GB per user on ARC</a:t>
                      </a:r>
                      <a:endParaRPr lang="en-CA" sz="2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>
                    <a:solidFill>
                      <a:srgbClr val="FDE9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36875"/>
                  </a:ext>
                </a:extLst>
              </a:tr>
              <a:tr h="829895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2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Only for data processing 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Scratch space</a:t>
                      </a:r>
                      <a:br>
                        <a:rPr lang="en-CA" sz="1800" kern="100" dirty="0">
                          <a:effectLst/>
                        </a:rPr>
                      </a:br>
                      <a:r>
                        <a:rPr lang="en-CA" sz="1800" kern="100" dirty="0">
                          <a:effectLst/>
                        </a:rPr>
                        <a:t>15 TB per experiment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65841700"/>
                  </a:ext>
                </a:extLst>
              </a:tr>
              <a:tr h="1400052"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3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>
                          <a:effectLst/>
                        </a:rPr>
                        <a:t>NOT</a:t>
                      </a:r>
                      <a:r>
                        <a:rPr lang="en-CA" sz="2400" kern="100">
                          <a:effectLst/>
                        </a:rPr>
                        <a:t> </a:t>
                      </a:r>
                      <a:r>
                        <a:rPr lang="en-CA" sz="1800" kern="100">
                          <a:effectLst/>
                        </a:rPr>
                        <a:t>for personal use – only for shared resources</a:t>
                      </a:r>
                      <a:endParaRPr lang="en-CA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kern="100" dirty="0">
                          <a:effectLst/>
                        </a:rPr>
                        <a:t>Project space</a:t>
                      </a:r>
                      <a:br>
                        <a:rPr lang="en-CA" sz="1800" kern="100" dirty="0">
                          <a:effectLst/>
                        </a:rPr>
                      </a:br>
                      <a:br>
                        <a:rPr lang="en-CA" sz="1100" kern="100" dirty="0">
                          <a:effectLst/>
                        </a:rPr>
                      </a:br>
                      <a:r>
                        <a:rPr lang="en-CA" sz="1800" kern="100" dirty="0" err="1">
                          <a:effectLst/>
                        </a:rPr>
                        <a:t>comphyd_lab</a:t>
                      </a:r>
                      <a:r>
                        <a:rPr lang="en-CA" sz="1800" kern="100" dirty="0">
                          <a:effectLst/>
                        </a:rPr>
                        <a:t>: 0.2 PB</a:t>
                      </a:r>
                      <a:endParaRPr lang="en-CA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329015043"/>
                  </a:ext>
                </a:extLst>
              </a:tr>
            </a:tbl>
          </a:graphicData>
        </a:graphic>
      </p:graphicFrame>
      <p:pic>
        <p:nvPicPr>
          <p:cNvPr id="8" name="Picture 7" descr="A logo of a bull&#10;&#10;Description automatically generated">
            <a:extLst>
              <a:ext uri="{FF2B5EF4-FFF2-40B4-BE49-F238E27FC236}">
                <a16:creationId xmlns:a16="http://schemas.microsoft.com/office/drawing/2014/main" id="{5EB9859F-3A06-4014-D928-D79F8BE25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96" t="13940" r="34375" b="42684"/>
          <a:stretch/>
        </p:blipFill>
        <p:spPr>
          <a:xfrm>
            <a:off x="5820428" y="4802248"/>
            <a:ext cx="334208" cy="392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5A7C67-E9FC-809D-0089-8E19C3016D9F}"/>
              </a:ext>
            </a:extLst>
          </p:cNvPr>
          <p:cNvSpPr txBox="1"/>
          <p:nvPr/>
        </p:nvSpPr>
        <p:spPr>
          <a:xfrm>
            <a:off x="10508504" y="6512106"/>
            <a:ext cx="1688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DALL-E 3 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365171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1A4CEDBC-DD34-5C00-9C14-F94A6E377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37" y="1791135"/>
            <a:ext cx="6239447" cy="3091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ACC4A-64AC-F119-DFFF-A0A12084D189}"/>
              </a:ext>
            </a:extLst>
          </p:cNvPr>
          <p:cNvSpPr txBox="1"/>
          <p:nvPr/>
        </p:nvSpPr>
        <p:spPr>
          <a:xfrm>
            <a:off x="1294052" y="5344237"/>
            <a:ext cx="369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Bow River at Banff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FD3-90C0-0121-54F9-E8D65E2BDABA}"/>
              </a:ext>
            </a:extLst>
          </p:cNvPr>
          <p:cNvSpPr txBox="1"/>
          <p:nvPr/>
        </p:nvSpPr>
        <p:spPr>
          <a:xfrm>
            <a:off x="91785" y="57156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Sub-basins and river network extracted from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MERIT-Basins</a:t>
            </a:r>
            <a:r>
              <a:rPr lang="en-US" dirty="0"/>
              <a:t>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 v0.1.0-dev0</a:t>
            </a:r>
            <a:endParaRPr lang="en-US" dirty="0">
              <a:highlight>
                <a:srgbClr val="C0C0C0"/>
              </a:highlight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33DCB-6B5D-F7DF-40D8-E74D0E96D6F6}"/>
              </a:ext>
            </a:extLst>
          </p:cNvPr>
          <p:cNvGrpSpPr/>
          <p:nvPr/>
        </p:nvGrpSpPr>
        <p:grpSpPr>
          <a:xfrm>
            <a:off x="4097922" y="1385476"/>
            <a:ext cx="4015970" cy="744041"/>
            <a:chOff x="4097922" y="1385476"/>
            <a:chExt cx="4015970" cy="7440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28CE74-9D0D-F151-B113-EC7CB041C0EA}"/>
                </a:ext>
              </a:extLst>
            </p:cNvPr>
            <p:cNvSpPr txBox="1"/>
            <p:nvPr/>
          </p:nvSpPr>
          <p:spPr>
            <a:xfrm>
              <a:off x="4164330" y="1385476"/>
              <a:ext cx="386334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How does </a:t>
              </a:r>
              <a:r>
                <a:rPr lang="en-US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HydrAnT</a:t>
              </a:r>
              <a:r>
                <a:rPr lang="en-US" dirty="0"/>
                <a:t> help us?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C66F62-5BF1-ED16-F1DF-B6B0AFB9519C}"/>
                </a:ext>
              </a:extLst>
            </p:cNvPr>
            <p:cNvSpPr txBox="1"/>
            <p:nvPr/>
          </p:nvSpPr>
          <p:spPr>
            <a:xfrm>
              <a:off x="4097922" y="1852518"/>
              <a:ext cx="40159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Hydrant’s documentation: </a:t>
              </a:r>
              <a:r>
                <a:rPr lang="en-US" sz="1200" dirty="0">
                  <a:hlinkClick r:id="rId3"/>
                </a:rPr>
                <a:t>https://hydrantpy.readthedocs.org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0D11B8-549E-ACFC-A14A-5B7EB5B34095}"/>
              </a:ext>
            </a:extLst>
          </p:cNvPr>
          <p:cNvSpPr txBox="1"/>
          <p:nvPr/>
        </p:nvSpPr>
        <p:spPr>
          <a:xfrm>
            <a:off x="6416805" y="2401531"/>
            <a:ext cx="511520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subsets of hydrography datasets given a point or a boundary area,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Hydrant is data-agnostic; if the input hydrography is valid and standard, you can use </a:t>
            </a:r>
            <a:r>
              <a:rPr lang="en-US" sz="16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Hydrant</a:t>
            </a:r>
            <a:r>
              <a:rPr lang="en-US" sz="16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Common sanity checks for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water going upstream?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 cycle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Aggregation methods to dissolve elements of hydrography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Knowledge extraction: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is the longest branch of river segments?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upstream segment of a certain point in the river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downstream segments of a river segment?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the Strahler order of river segment?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0C56909-7AA9-6FC3-D41E-56B20382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626" y="1265363"/>
            <a:ext cx="3638358" cy="804946"/>
          </a:xfrm>
          <a:prstGeom prst="rect">
            <a:avLst/>
          </a:prstGeom>
        </p:spPr>
      </p:pic>
      <p:pic>
        <p:nvPicPr>
          <p:cNvPr id="22" name="Picture 21" descr="A collection of colorful fire hydrant logos&#10;&#10;Description automatically generated">
            <a:extLst>
              <a:ext uri="{FF2B5EF4-FFF2-40B4-BE49-F238E27FC236}">
                <a16:creationId xmlns:a16="http://schemas.microsoft.com/office/drawing/2014/main" id="{3BAD65B7-3A78-E705-3AB6-4A005B811B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200" t="4960" r="1799" b="66649"/>
          <a:stretch/>
        </p:blipFill>
        <p:spPr>
          <a:xfrm>
            <a:off x="140437" y="3860947"/>
            <a:ext cx="1690777" cy="18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7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4667-8C9F-D92D-8779-04546838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ECCC’s National Water Model—MESH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CD80FA-D317-DED3-826A-8B3BFAEF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85" y="1133511"/>
            <a:ext cx="7903619" cy="56882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0DB0-5703-10F0-1E1C-377222AC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B315F-22BB-28FC-BCA8-8B00CE81F1FA}"/>
              </a:ext>
            </a:extLst>
          </p:cNvPr>
          <p:cNvSpPr txBox="1"/>
          <p:nvPr/>
        </p:nvSpPr>
        <p:spPr>
          <a:xfrm>
            <a:off x="9186203" y="1716258"/>
            <a:ext cx="275005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Use “Shift + Enter” to execute Notebook cells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737E67-14DF-38DC-EDCA-01E13BB081FC}"/>
              </a:ext>
            </a:extLst>
          </p:cNvPr>
          <p:cNvGrpSpPr/>
          <p:nvPr/>
        </p:nvGrpSpPr>
        <p:grpSpPr>
          <a:xfrm>
            <a:off x="8339797" y="2039423"/>
            <a:ext cx="3251981" cy="4516122"/>
            <a:chOff x="8339797" y="2039423"/>
            <a:chExt cx="3251981" cy="4516122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E287AF6-5183-7394-3563-933A77C1546B}"/>
                </a:ext>
              </a:extLst>
            </p:cNvPr>
            <p:cNvSpPr/>
            <p:nvPr/>
          </p:nvSpPr>
          <p:spPr>
            <a:xfrm>
              <a:off x="8356209" y="2039423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43144D43-208F-A40E-2C01-5BFE1FA07610}"/>
                </a:ext>
              </a:extLst>
            </p:cNvPr>
            <p:cNvSpPr/>
            <p:nvPr/>
          </p:nvSpPr>
          <p:spPr>
            <a:xfrm>
              <a:off x="8339797" y="2571651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17A1182-8FCE-7F14-56E0-F581659477B9}"/>
                </a:ext>
              </a:extLst>
            </p:cNvPr>
            <p:cNvSpPr/>
            <p:nvPr/>
          </p:nvSpPr>
          <p:spPr>
            <a:xfrm>
              <a:off x="8351521" y="3103879"/>
              <a:ext cx="89094" cy="106015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AF9E62A-B5A1-2B54-6852-9D7F41A3D94C}"/>
                </a:ext>
              </a:extLst>
            </p:cNvPr>
            <p:cNvSpPr/>
            <p:nvPr/>
          </p:nvSpPr>
          <p:spPr>
            <a:xfrm>
              <a:off x="8365588" y="4215227"/>
              <a:ext cx="84406" cy="50682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76118871-C5D9-1063-1F05-DA9F58A90CC3}"/>
                </a:ext>
              </a:extLst>
            </p:cNvPr>
            <p:cNvSpPr/>
            <p:nvPr/>
          </p:nvSpPr>
          <p:spPr>
            <a:xfrm>
              <a:off x="8351519" y="4777934"/>
              <a:ext cx="103163" cy="177761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509732-AA80-6005-4CE5-8250060E44CF}"/>
                </a:ext>
              </a:extLst>
            </p:cNvPr>
            <p:cNvCxnSpPr>
              <a:endCxn id="9" idx="1"/>
            </p:cNvCxnSpPr>
            <p:nvPr/>
          </p:nvCxnSpPr>
          <p:spPr>
            <a:xfrm flipH="1" flipV="1">
              <a:off x="8440615" y="2292838"/>
              <a:ext cx="1266093" cy="187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948D19-53B1-BBA9-C03D-911220A01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4203" y="2799667"/>
              <a:ext cx="1282505" cy="1364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FC96CD-2A1E-863E-229F-0EFAEBDC2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6068" y="3621680"/>
              <a:ext cx="1310640" cy="542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22C017A-826A-7E72-2E4B-9B15DC4F05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994" y="4159349"/>
              <a:ext cx="1256714" cy="308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222573A-6AAD-FAB4-8B17-3AA762D5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4203" y="4159349"/>
              <a:ext cx="1282505" cy="156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B5FD97-B283-1314-01BF-17BF7068BF92}"/>
                </a:ext>
              </a:extLst>
            </p:cNvPr>
            <p:cNvSpPr txBox="1"/>
            <p:nvPr/>
          </p:nvSpPr>
          <p:spPr>
            <a:xfrm>
              <a:off x="9706708" y="3974683"/>
              <a:ext cx="188507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Notebook cells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C22A55-A89B-00F8-D014-2D306AAA838A}"/>
              </a:ext>
            </a:extLst>
          </p:cNvPr>
          <p:cNvGrpSpPr/>
          <p:nvPr/>
        </p:nvGrpSpPr>
        <p:grpSpPr>
          <a:xfrm>
            <a:off x="1844039" y="2917871"/>
            <a:ext cx="1282505" cy="2794863"/>
            <a:chOff x="1627340" y="1716258"/>
            <a:chExt cx="1282505" cy="27948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CBBE43-FF41-7841-C559-075DD2A1A1AE}"/>
                </a:ext>
              </a:extLst>
            </p:cNvPr>
            <p:cNvSpPr txBox="1"/>
            <p:nvPr/>
          </p:nvSpPr>
          <p:spPr>
            <a:xfrm>
              <a:off x="1627340" y="3310792"/>
              <a:ext cx="1282505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Double click to launch the Notebook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0F9FFB-5100-F89A-AA5C-37C7C6041CA8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1627340" y="1716258"/>
              <a:ext cx="641253" cy="15945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A6CF6A-B1D8-0B5A-3394-91225F47F425}"/>
              </a:ext>
            </a:extLst>
          </p:cNvPr>
          <p:cNvSpPr txBox="1"/>
          <p:nvPr/>
        </p:nvSpPr>
        <p:spPr>
          <a:xfrm>
            <a:off x="8918916" y="5568265"/>
            <a:ext cx="31861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Tip: review keyboard shortcuts!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D5C7B0-F736-B1CF-02E3-0B0BE9C1978A}"/>
              </a:ext>
            </a:extLst>
          </p:cNvPr>
          <p:cNvSpPr/>
          <p:nvPr/>
        </p:nvSpPr>
        <p:spPr>
          <a:xfrm>
            <a:off x="1762162" y="2039815"/>
            <a:ext cx="1899137" cy="2250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1E274-565F-6BB2-F62E-E23CE590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4438-92BE-776A-FD10-2D592162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DA2C4-181C-7F0D-BE09-87240617E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Hydrological Modelling Recipes</a:t>
            </a:r>
          </a:p>
          <a:p>
            <a:endParaRPr lang="en-US" sz="700" dirty="0"/>
          </a:p>
          <a:p>
            <a:r>
              <a:rPr lang="en-US" dirty="0"/>
              <a:t>Computational Resources for the Training Session</a:t>
            </a:r>
          </a:p>
          <a:p>
            <a:pPr lvl="1"/>
            <a:r>
              <a:rPr lang="en-US" dirty="0"/>
              <a:t>Launch a Jupyter session on Fir</a:t>
            </a:r>
          </a:p>
          <a:p>
            <a:pPr lvl="1"/>
            <a:r>
              <a:rPr lang="en-US" dirty="0"/>
              <a:t>Create a “collection of HPC modules”</a:t>
            </a:r>
          </a:p>
          <a:p>
            <a:pPr lvl="1"/>
            <a:r>
              <a:rPr lang="en-US" dirty="0"/>
              <a:t>Create a Python virtual environment</a:t>
            </a:r>
          </a:p>
          <a:p>
            <a:endParaRPr lang="en-US" sz="800" dirty="0"/>
          </a:p>
          <a:p>
            <a:r>
              <a:rPr lang="en-US" dirty="0"/>
              <a:t>Setting up ECCC’s National Water Model—MESH</a:t>
            </a:r>
          </a:p>
          <a:p>
            <a:pPr marL="0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4423-FBD2-78C8-8E08-40C86403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5F21D4-3D23-0A6E-0176-078D8B9E9F2C}"/>
              </a:ext>
            </a:extLst>
          </p:cNvPr>
          <p:cNvSpPr/>
          <p:nvPr/>
        </p:nvSpPr>
        <p:spPr>
          <a:xfrm>
            <a:off x="562628" y="2196283"/>
            <a:ext cx="10515600" cy="1822264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AB21-07C4-B390-CDBE-7F73EF47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ED05-3406-36F3-BDEF-476E5AC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1684" y="6266123"/>
            <a:ext cx="208192" cy="45719"/>
          </a:xfrm>
        </p:spPr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9A25CE-5DBB-AD6D-23D6-C7BA7357E914}"/>
              </a:ext>
            </a:extLst>
          </p:cNvPr>
          <p:cNvGrpSpPr/>
          <p:nvPr/>
        </p:nvGrpSpPr>
        <p:grpSpPr>
          <a:xfrm>
            <a:off x="1095031" y="-572301"/>
            <a:ext cx="11565982" cy="8002602"/>
            <a:chOff x="1095031" y="-891820"/>
            <a:chExt cx="11565982" cy="8002602"/>
          </a:xfrm>
          <a:blipFill dpi="0" rotWithShape="1">
            <a:blip r:embed="rId2">
              <a:alphaModFix amt="73000"/>
            </a:blip>
            <a:srcRect/>
            <a:stretch>
              <a:fillRect/>
            </a:stretch>
          </a:blipFill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CEA7A6BD-064B-5766-1B56-98A2BA163B3B}"/>
                </a:ext>
              </a:extLst>
            </p:cNvPr>
            <p:cNvSpPr/>
            <p:nvPr/>
          </p:nvSpPr>
          <p:spPr>
            <a:xfrm>
              <a:off x="6724438" y="15836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946B829-07BB-135C-E7B5-F0275DD2679C}"/>
                </a:ext>
              </a:extLst>
            </p:cNvPr>
            <p:cNvSpPr/>
            <p:nvPr/>
          </p:nvSpPr>
          <p:spPr>
            <a:xfrm>
              <a:off x="7856483" y="21835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7CFEAF46-9957-711E-F794-881C0AC2603A}"/>
                </a:ext>
              </a:extLst>
            </p:cNvPr>
            <p:cNvSpPr/>
            <p:nvPr/>
          </p:nvSpPr>
          <p:spPr>
            <a:xfrm>
              <a:off x="8996856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D7263675-ECCF-DC66-C207-D8B920324013}"/>
                </a:ext>
              </a:extLst>
            </p:cNvPr>
            <p:cNvSpPr/>
            <p:nvPr/>
          </p:nvSpPr>
          <p:spPr>
            <a:xfrm>
              <a:off x="10137229" y="219244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F937218E-B0E0-7586-5822-E5C759FD181B}"/>
                </a:ext>
              </a:extLst>
            </p:cNvPr>
            <p:cNvSpPr/>
            <p:nvPr/>
          </p:nvSpPr>
          <p:spPr>
            <a:xfrm>
              <a:off x="11269277" y="159255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D0806FE-69F1-A20F-4F9D-26C7423A7B2E}"/>
                </a:ext>
              </a:extLst>
            </p:cNvPr>
            <p:cNvSpPr/>
            <p:nvPr/>
          </p:nvSpPr>
          <p:spPr>
            <a:xfrm>
              <a:off x="6724438" y="28202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6F7BE96-2CFC-D9D0-5607-140746F4979B}"/>
                </a:ext>
              </a:extLst>
            </p:cNvPr>
            <p:cNvSpPr/>
            <p:nvPr/>
          </p:nvSpPr>
          <p:spPr>
            <a:xfrm>
              <a:off x="7856483" y="34201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FE10BC9A-8B3B-1BB3-5200-6AD9CAE0FADE}"/>
                </a:ext>
              </a:extLst>
            </p:cNvPr>
            <p:cNvSpPr/>
            <p:nvPr/>
          </p:nvSpPr>
          <p:spPr>
            <a:xfrm>
              <a:off x="8996856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14670E3-BF36-C5EA-E832-822D97368485}"/>
                </a:ext>
              </a:extLst>
            </p:cNvPr>
            <p:cNvSpPr/>
            <p:nvPr/>
          </p:nvSpPr>
          <p:spPr>
            <a:xfrm>
              <a:off x="10137229" y="342900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39F6BBE-7639-6705-333F-5545AF41A9C6}"/>
                </a:ext>
              </a:extLst>
            </p:cNvPr>
            <p:cNvSpPr/>
            <p:nvPr/>
          </p:nvSpPr>
          <p:spPr>
            <a:xfrm>
              <a:off x="11269277" y="282911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50FF1FD4-5380-191A-B9DA-30E43FA99707}"/>
                </a:ext>
              </a:extLst>
            </p:cNvPr>
            <p:cNvSpPr/>
            <p:nvPr/>
          </p:nvSpPr>
          <p:spPr>
            <a:xfrm>
              <a:off x="6724438" y="40567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47020E5A-0DC8-2566-8434-B7ECA9DADA44}"/>
                </a:ext>
              </a:extLst>
            </p:cNvPr>
            <p:cNvSpPr/>
            <p:nvPr/>
          </p:nvSpPr>
          <p:spPr>
            <a:xfrm>
              <a:off x="7856483" y="46566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ACEF980-5BED-CD62-9D93-C6297D5B1A15}"/>
                </a:ext>
              </a:extLst>
            </p:cNvPr>
            <p:cNvSpPr/>
            <p:nvPr/>
          </p:nvSpPr>
          <p:spPr>
            <a:xfrm>
              <a:off x="8996856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CF3060E-9CC8-0CED-1699-BD80741743A7}"/>
                </a:ext>
              </a:extLst>
            </p:cNvPr>
            <p:cNvSpPr/>
            <p:nvPr/>
          </p:nvSpPr>
          <p:spPr>
            <a:xfrm>
              <a:off x="10137229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9D7ED3E8-1AF3-3F96-030A-4E81CA82CF79}"/>
                </a:ext>
              </a:extLst>
            </p:cNvPr>
            <p:cNvSpPr/>
            <p:nvPr/>
          </p:nvSpPr>
          <p:spPr>
            <a:xfrm>
              <a:off x="11269277" y="4065669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F7664120-BC10-EFDA-EBAF-FB325AD71325}"/>
                </a:ext>
              </a:extLst>
            </p:cNvPr>
            <p:cNvSpPr/>
            <p:nvPr/>
          </p:nvSpPr>
          <p:spPr>
            <a:xfrm>
              <a:off x="6724438" y="53022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93E703AE-B997-B41B-6BBA-C89E5D3EAD78}"/>
                </a:ext>
              </a:extLst>
            </p:cNvPr>
            <p:cNvSpPr/>
            <p:nvPr/>
          </p:nvSpPr>
          <p:spPr>
            <a:xfrm>
              <a:off x="7856483" y="59021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CB70B4A-7497-A22C-DA1A-D0AA27B1B586}"/>
                </a:ext>
              </a:extLst>
            </p:cNvPr>
            <p:cNvSpPr/>
            <p:nvPr/>
          </p:nvSpPr>
          <p:spPr>
            <a:xfrm>
              <a:off x="8996856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5C1980F7-9C28-5B33-B7CE-CF9532E631DD}"/>
                </a:ext>
              </a:extLst>
            </p:cNvPr>
            <p:cNvSpPr/>
            <p:nvPr/>
          </p:nvSpPr>
          <p:spPr>
            <a:xfrm>
              <a:off x="10137229" y="591101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117C7E1-F746-CD6E-334F-6A785A2EA409}"/>
                </a:ext>
              </a:extLst>
            </p:cNvPr>
            <p:cNvSpPr/>
            <p:nvPr/>
          </p:nvSpPr>
          <p:spPr>
            <a:xfrm>
              <a:off x="11269277" y="531112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E66F5DDF-3904-B73C-1422-4342CCB6FCE0}"/>
                </a:ext>
              </a:extLst>
            </p:cNvPr>
            <p:cNvSpPr/>
            <p:nvPr/>
          </p:nvSpPr>
          <p:spPr>
            <a:xfrm>
              <a:off x="6724438" y="3382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50F9410C-495F-323B-F567-3DAE0F85853E}"/>
                </a:ext>
              </a:extLst>
            </p:cNvPr>
            <p:cNvSpPr/>
            <p:nvPr/>
          </p:nvSpPr>
          <p:spPr>
            <a:xfrm>
              <a:off x="7856483" y="9380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33936005-07B5-72AE-6C57-378291C9FA8B}"/>
                </a:ext>
              </a:extLst>
            </p:cNvPr>
            <p:cNvSpPr/>
            <p:nvPr/>
          </p:nvSpPr>
          <p:spPr>
            <a:xfrm>
              <a:off x="8996856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89EADF7-5512-99C2-12A7-4D2DF8C01079}"/>
                </a:ext>
              </a:extLst>
            </p:cNvPr>
            <p:cNvSpPr/>
            <p:nvPr/>
          </p:nvSpPr>
          <p:spPr>
            <a:xfrm>
              <a:off x="10137229" y="94699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10A59B6F-5685-52D1-6538-E107BDA4F822}"/>
                </a:ext>
              </a:extLst>
            </p:cNvPr>
            <p:cNvSpPr/>
            <p:nvPr/>
          </p:nvSpPr>
          <p:spPr>
            <a:xfrm>
              <a:off x="11269277" y="34710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FBAC521-2881-EA91-4B8D-890E5030C9DD}"/>
                </a:ext>
              </a:extLst>
            </p:cNvPr>
            <p:cNvSpPr/>
            <p:nvPr/>
          </p:nvSpPr>
          <p:spPr>
            <a:xfrm>
              <a:off x="6724438" y="-8918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BF4CB244-12D6-1022-652A-5EC28329AFE2}"/>
                </a:ext>
              </a:extLst>
            </p:cNvPr>
            <p:cNvSpPr/>
            <p:nvPr/>
          </p:nvSpPr>
          <p:spPr>
            <a:xfrm>
              <a:off x="7856483" y="-2919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CE5B077-6491-2746-24F5-F266679E57FB}"/>
                </a:ext>
              </a:extLst>
            </p:cNvPr>
            <p:cNvSpPr/>
            <p:nvPr/>
          </p:nvSpPr>
          <p:spPr>
            <a:xfrm>
              <a:off x="8996856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25E35E1-A4C7-0628-AA22-01BBC60F8A0E}"/>
                </a:ext>
              </a:extLst>
            </p:cNvPr>
            <p:cNvSpPr/>
            <p:nvPr/>
          </p:nvSpPr>
          <p:spPr>
            <a:xfrm>
              <a:off x="10137229" y="-283034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0D1E75CC-B201-9DEC-5FBE-39712486FCB0}"/>
                </a:ext>
              </a:extLst>
            </p:cNvPr>
            <p:cNvSpPr/>
            <p:nvPr/>
          </p:nvSpPr>
          <p:spPr>
            <a:xfrm>
              <a:off x="11269277" y="-88292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1FB51793-BF36-6497-0CC1-353BE1FBE027}"/>
                </a:ext>
              </a:extLst>
            </p:cNvPr>
            <p:cNvSpPr/>
            <p:nvPr/>
          </p:nvSpPr>
          <p:spPr>
            <a:xfrm>
              <a:off x="1095031" y="4665555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F01FB67C-A16B-8084-43EF-C85D241F3803}"/>
                </a:ext>
              </a:extLst>
            </p:cNvPr>
            <p:cNvSpPr/>
            <p:nvPr/>
          </p:nvSpPr>
          <p:spPr>
            <a:xfrm>
              <a:off x="4896522" y="5698760"/>
              <a:ext cx="1391736" cy="11997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769870-4C72-9946-637D-2CCFA9AB27FA}"/>
              </a:ext>
            </a:extLst>
          </p:cNvPr>
          <p:cNvSpPr txBox="1"/>
          <p:nvPr/>
        </p:nvSpPr>
        <p:spPr>
          <a:xfrm>
            <a:off x="234802" y="2715541"/>
            <a:ext cx="622149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idea is to expand computational performance horizontally (multiple CPUs), instead of vertically (one massive CPU)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6A0E3-17E1-CB04-9BEE-9DBCE43DF82D}"/>
              </a:ext>
            </a:extLst>
          </p:cNvPr>
          <p:cNvSpPr txBox="1"/>
          <p:nvPr/>
        </p:nvSpPr>
        <p:spPr>
          <a:xfrm>
            <a:off x="234802" y="3909726"/>
            <a:ext cx="622149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Performance Computing (HPC) systems provide multiple login and compute nodes for users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B73F32-E394-E4E9-AA76-CAAD6A77D9BB}"/>
              </a:ext>
            </a:extLst>
          </p:cNvPr>
          <p:cNvSpPr txBox="1"/>
          <p:nvPr/>
        </p:nvSpPr>
        <p:spPr>
          <a:xfrm>
            <a:off x="246444" y="1243488"/>
            <a:ext cx="622149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Wikipedia </a:t>
            </a:r>
            <a:r>
              <a:rPr lang="en-US" sz="800" dirty="0"/>
              <a:t>(accessed January 27</a:t>
            </a:r>
            <a:r>
              <a:rPr lang="en-US" sz="800" baseline="30000" dirty="0"/>
              <a:t>th</a:t>
            </a:r>
            <a:r>
              <a:rPr lang="en-US" sz="800" dirty="0"/>
              <a:t>, 2025)</a:t>
            </a:r>
          </a:p>
          <a:p>
            <a:pPr lvl="1"/>
            <a:r>
              <a:rPr lang="en-US" i="1" dirty="0"/>
              <a:t>“High-performance computing (HPC) is the use of supercomputers and computer clusters to solve advanced problems.”</a:t>
            </a:r>
            <a:endParaRPr lang="en-US" sz="800" i="1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07C26A-3BDB-A3A5-2245-ABB1EFF7589E}"/>
              </a:ext>
            </a:extLst>
          </p:cNvPr>
          <p:cNvGrpSpPr/>
          <p:nvPr/>
        </p:nvGrpSpPr>
        <p:grpSpPr>
          <a:xfrm>
            <a:off x="2788886" y="5383025"/>
            <a:ext cx="2079625" cy="1431134"/>
            <a:chOff x="1277566" y="5415182"/>
            <a:chExt cx="2079625" cy="1431134"/>
          </a:xfrm>
        </p:grpSpPr>
        <p:pic>
          <p:nvPicPr>
            <p:cNvPr id="3074" name="Picture 2" descr="TOP500 - Wikipedia">
              <a:extLst>
                <a:ext uri="{FF2B5EF4-FFF2-40B4-BE49-F238E27FC236}">
                  <a16:creationId xmlns:a16="http://schemas.microsoft.com/office/drawing/2014/main" id="{B4A91B37-3315-8310-20BA-08D0EC942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919" y="5415182"/>
              <a:ext cx="1810545" cy="102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36A3F6-E1DA-2045-E040-3BD178F93CF5}"/>
                </a:ext>
              </a:extLst>
            </p:cNvPr>
            <p:cNvSpPr txBox="1"/>
            <p:nvPr/>
          </p:nvSpPr>
          <p:spPr>
            <a:xfrm>
              <a:off x="1277566" y="6476984"/>
              <a:ext cx="20796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https://top500.org/</a:t>
              </a:r>
            </a:p>
          </p:txBody>
        </p:sp>
      </p:grpSp>
      <p:pic>
        <p:nvPicPr>
          <p:cNvPr id="1026" name="Picture 2" descr="The Shell | Introduction to the command line interface (Shell)">
            <a:extLst>
              <a:ext uri="{FF2B5EF4-FFF2-40B4-BE49-F238E27FC236}">
                <a16:creationId xmlns:a16="http://schemas.microsoft.com/office/drawing/2014/main" id="{D36D8A9E-77C6-67DC-97C3-C59F9C32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81" y="2089471"/>
            <a:ext cx="45085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23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2533A-7B98-2641-48F0-390491D9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8E6C11-663E-F7F1-C7F2-0FE2E287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3841"/>
            <a:ext cx="10515600" cy="1033398"/>
          </a:xfrm>
        </p:spPr>
        <p:txBody>
          <a:bodyPr/>
          <a:lstStyle/>
          <a:p>
            <a:r>
              <a:rPr lang="en-US" dirty="0"/>
              <a:t>Computational Resources</a:t>
            </a:r>
          </a:p>
        </p:txBody>
      </p:sp>
      <p:pic>
        <p:nvPicPr>
          <p:cNvPr id="7" name="Picture 6" descr="A computer screen with many green and blue text&#10;&#10;Description automatically generated">
            <a:extLst>
              <a:ext uri="{FF2B5EF4-FFF2-40B4-BE49-F238E27FC236}">
                <a16:creationId xmlns:a16="http://schemas.microsoft.com/office/drawing/2014/main" id="{166906C2-E69B-3374-8E39-A79F95A5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b="20976"/>
          <a:stretch/>
        </p:blipFill>
        <p:spPr>
          <a:xfrm>
            <a:off x="0" y="1077239"/>
            <a:ext cx="12192000" cy="578076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00819-A0C4-5B3C-87DD-33A5FC454BE9}"/>
              </a:ext>
            </a:extLst>
          </p:cNvPr>
          <p:cNvSpPr txBox="1"/>
          <p:nvPr/>
        </p:nvSpPr>
        <p:spPr>
          <a:xfrm>
            <a:off x="891786" y="1673310"/>
            <a:ext cx="1040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recommendation is to connect to HPCs using either of the following methods: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0946CD6-D7F9-4FAF-D8C2-554BEC5F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2825518"/>
            <a:ext cx="4267200" cy="11514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98686-4C24-4E64-AFA6-524855865850}"/>
              </a:ext>
            </a:extLst>
          </p:cNvPr>
          <p:cNvGrpSpPr/>
          <p:nvPr/>
        </p:nvGrpSpPr>
        <p:grpSpPr>
          <a:xfrm>
            <a:off x="7953388" y="2585508"/>
            <a:ext cx="1324954" cy="1123485"/>
            <a:chOff x="7676171" y="2423230"/>
            <a:chExt cx="1666579" cy="14131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4C672C0-9B5C-45D7-F9DC-B060DA0FE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789" t="15660" r="11613" b="15998"/>
            <a:stretch/>
          </p:blipFill>
          <p:spPr>
            <a:xfrm>
              <a:off x="7676171" y="2423230"/>
              <a:ext cx="1666579" cy="14131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FB2C23-5917-47F3-7E19-8CF8AB077B85}"/>
                </a:ext>
              </a:extLst>
            </p:cNvPr>
            <p:cNvSpPr txBox="1"/>
            <p:nvPr/>
          </p:nvSpPr>
          <p:spPr>
            <a:xfrm>
              <a:off x="7852945" y="3350387"/>
              <a:ext cx="1313028" cy="387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Terminal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63DD18-73D9-541D-798E-E01A96B77288}"/>
              </a:ext>
            </a:extLst>
          </p:cNvPr>
          <p:cNvSpPr txBox="1"/>
          <p:nvPr/>
        </p:nvSpPr>
        <p:spPr>
          <a:xfrm>
            <a:off x="1947862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Multi-user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Collaborative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998C9-4229-2585-36DF-9D55452927CA}"/>
              </a:ext>
            </a:extLst>
          </p:cNvPr>
          <p:cNvSpPr txBox="1"/>
          <p:nvPr/>
        </p:nvSpPr>
        <p:spPr>
          <a:xfrm>
            <a:off x="6744200" y="4389647"/>
            <a:ext cx="3743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Maximal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learning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control of command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49BBD4-3136-92FF-E6BC-7FC03C209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93" b="91245" l="8580" r="89892">
                        <a14:foregroundMark x1="24888" y1="6593" x2="24888" y2="6593"/>
                        <a14:foregroundMark x1="8625" y1="29958" x2="8625" y2="29958"/>
                        <a14:foregroundMark x1="66712" y1="91245" x2="66712" y2="912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9608" y="148277"/>
            <a:ext cx="2262684" cy="15279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6CD677-75E2-2C67-38C6-BD9798743AC3}"/>
              </a:ext>
            </a:extLst>
          </p:cNvPr>
          <p:cNvSpPr txBox="1"/>
          <p:nvPr/>
        </p:nvSpPr>
        <p:spPr>
          <a:xfrm>
            <a:off x="7309360" y="3803431"/>
            <a:ext cx="27802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 ssh USERNAME@HPC_URL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47C185-B1CC-3A4E-9EDB-D12310D92865}"/>
              </a:ext>
            </a:extLst>
          </p:cNvPr>
          <p:cNvGrpSpPr/>
          <p:nvPr/>
        </p:nvGrpSpPr>
        <p:grpSpPr>
          <a:xfrm>
            <a:off x="6888422" y="6058104"/>
            <a:ext cx="877163" cy="669025"/>
            <a:chOff x="6888422" y="6058104"/>
            <a:chExt cx="877163" cy="669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C3A8AE-8635-F87B-A4D2-9E88F7BB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3892" y="6058104"/>
              <a:ext cx="466225" cy="4662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0D92D3-8C53-2285-36D3-5EC1F2A4ABAD}"/>
                </a:ext>
              </a:extLst>
            </p:cNvPr>
            <p:cNvSpPr txBox="1"/>
            <p:nvPr/>
          </p:nvSpPr>
          <p:spPr>
            <a:xfrm>
              <a:off x="6888422" y="6480908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MobaXTerm</a:t>
              </a:r>
              <a:endParaRPr lang="en-US" sz="1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738EB0-4309-6EA7-3038-540E6401912D}"/>
              </a:ext>
            </a:extLst>
          </p:cNvPr>
          <p:cNvGrpSpPr/>
          <p:nvPr/>
        </p:nvGrpSpPr>
        <p:grpSpPr>
          <a:xfrm>
            <a:off x="8276159" y="6058103"/>
            <a:ext cx="569387" cy="692409"/>
            <a:chOff x="8276159" y="6058103"/>
            <a:chExt cx="569387" cy="692409"/>
          </a:xfrm>
        </p:grpSpPr>
        <p:pic>
          <p:nvPicPr>
            <p:cNvPr id="24" name="Picture 23" descr="A computer with lightning bolt&#10;&#10;Description automatically generated">
              <a:extLst>
                <a:ext uri="{FF2B5EF4-FFF2-40B4-BE49-F238E27FC236}">
                  <a16:creationId xmlns:a16="http://schemas.microsoft.com/office/drawing/2014/main" id="{16253B1E-890D-5B3C-FEED-EB178FF8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6527" y="6058103"/>
              <a:ext cx="466226" cy="46622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F1F4D8-7980-1114-C53A-A70689A84D2B}"/>
                </a:ext>
              </a:extLst>
            </p:cNvPr>
            <p:cNvSpPr txBox="1"/>
            <p:nvPr/>
          </p:nvSpPr>
          <p:spPr>
            <a:xfrm>
              <a:off x="8276159" y="6504291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PuTTY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1313D4-F171-3659-C426-CA194B438FCC}"/>
              </a:ext>
            </a:extLst>
          </p:cNvPr>
          <p:cNvGrpSpPr/>
          <p:nvPr/>
        </p:nvGrpSpPr>
        <p:grpSpPr>
          <a:xfrm>
            <a:off x="9235519" y="5989410"/>
            <a:ext cx="1261884" cy="751577"/>
            <a:chOff x="9235519" y="5989410"/>
            <a:chExt cx="1261884" cy="751577"/>
          </a:xfrm>
        </p:grpSpPr>
        <p:pic>
          <p:nvPicPr>
            <p:cNvPr id="28" name="Picture 27" descr="A black square with white text&#10;&#10;Description automatically generated">
              <a:extLst>
                <a:ext uri="{FF2B5EF4-FFF2-40B4-BE49-F238E27FC236}">
                  <a16:creationId xmlns:a16="http://schemas.microsoft.com/office/drawing/2014/main" id="{7E75218F-D1C5-7429-BAB2-A9F02204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24448" y="5989410"/>
              <a:ext cx="601784" cy="6017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427628-45A0-660C-9289-6A0CC771075F}"/>
                </a:ext>
              </a:extLst>
            </p:cNvPr>
            <p:cNvSpPr txBox="1"/>
            <p:nvPr/>
          </p:nvSpPr>
          <p:spPr>
            <a:xfrm>
              <a:off x="9235519" y="6494766"/>
              <a:ext cx="12618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MacOS Terminal</a:t>
              </a:r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F4ECE59-5D14-F94C-29C1-071D7610AA1D}"/>
              </a:ext>
            </a:extLst>
          </p:cNvPr>
          <p:cNvSpPr/>
          <p:nvPr/>
        </p:nvSpPr>
        <p:spPr>
          <a:xfrm>
            <a:off x="1285875" y="2571518"/>
            <a:ext cx="5153025" cy="1724257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8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Calgary 2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EE2C2A"/>
      </a:accent1>
      <a:accent2>
        <a:srgbClr val="FFA300"/>
      </a:accent2>
      <a:accent3>
        <a:srgbClr val="FF671F"/>
      </a:accent3>
      <a:accent4>
        <a:srgbClr val="46A67B"/>
      </a:accent4>
      <a:accent5>
        <a:srgbClr val="EC0971"/>
      </a:accent5>
      <a:accent6>
        <a:srgbClr val="9C0533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- Widescreen" id="{BDE806B9-D085-0547-8443-536EF56E10D0}" vid="{A3112E41-4A82-8045-91CC-360E8E7927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  <TaxCatchAll xmlns="7a4191d5-9b76-4ae3-8401-87ceee92a846" xsi:nil="true"/>
    <lcf76f155ced4ddcb4097134ff3c332f xmlns="b9b0194d-1e98-4efc-bad5-9450f4bf7a1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14D9A0FA515564792FEACC70AB1043E" ma:contentTypeVersion="15" ma:contentTypeDescription="Create a new document." ma:contentTypeScope="" ma:versionID="268d53061a527a1a15b3a06f324de7ac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602eb0f4584b499882d83f15ecf09c65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976da6b-3754-4ea3-9a44-9d844208727a}" ma:internalName="TaxCatchAll" ma:showField="CatchAllData" ma:web="7a4191d5-9b76-4ae3-8401-87ceee92a8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图像标记" ma:readOnly="false" ma:fieldId="{5cf76f15-5ced-4ddc-b409-7134ff3c332f}" ma:taxonomyMulti="true" ma:sspId="3d23ff3b-8b4b-4ebe-81e4-de565bb03c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7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B8F560-7E6C-44AE-AFE4-924D1118F0AA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7a4191d5-9b76-4ae3-8401-87ceee92a846"/>
    <ds:schemaRef ds:uri="http://www.w3.org/XML/1998/namespace"/>
    <ds:schemaRef ds:uri="http://purl.org/dc/elements/1.1/"/>
    <ds:schemaRef ds:uri="http://schemas.microsoft.com/office/2006/documentManagement/types"/>
    <ds:schemaRef ds:uri="b9b0194d-1e98-4efc-bad5-9450f4bf7a1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7A4AE25-BBA1-49A6-B4F8-E97286BA01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4D92C-5791-4EB8-90FF-890DA69333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191d5-9b76-4ae3-8401-87ceee92a846"/>
    <ds:schemaRef ds:uri="b9b0194d-1e98-4efc-bad5-9450f4bf7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3736</TotalTime>
  <Words>2975</Words>
  <Application>Microsoft Macintosh PowerPoint</Application>
  <PresentationFormat>Widescreen</PresentationFormat>
  <Paragraphs>608</Paragraphs>
  <Slides>64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-apple-system</vt:lpstr>
      <vt:lpstr>Arial</vt:lpstr>
      <vt:lpstr>Calibri</vt:lpstr>
      <vt:lpstr>Courier New</vt:lpstr>
      <vt:lpstr>Monaco</vt:lpstr>
      <vt:lpstr>Open Sans</vt:lpstr>
      <vt:lpstr>Office Theme</vt:lpstr>
      <vt:lpstr>Model Agnostic Framework</vt:lpstr>
      <vt:lpstr>Acknowledgements</vt:lpstr>
      <vt:lpstr>Outline</vt:lpstr>
      <vt:lpstr>Outline</vt:lpstr>
      <vt:lpstr>Recipe for Community Hydrological Modelling</vt:lpstr>
      <vt:lpstr>Recipe for Community Hydrological Modelling</vt:lpstr>
      <vt:lpstr>Outline</vt:lpstr>
      <vt:lpstr>Computational Resources</vt:lpstr>
      <vt:lpstr>Computational Resources</vt:lpstr>
      <vt:lpstr>Computational Resources</vt:lpstr>
      <vt:lpstr>PowerPoint Presentation</vt:lpstr>
      <vt:lpstr>Computational Resources</vt:lpstr>
      <vt:lpstr>Computational Resources</vt:lpstr>
      <vt:lpstr>PowerPoint Presentation</vt:lpstr>
      <vt:lpstr>Computational Resources</vt:lpstr>
      <vt:lpstr>PowerPoint Presentation</vt:lpstr>
      <vt:lpstr>PowerPoint Presentation</vt:lpstr>
      <vt:lpstr>Computational Resources</vt:lpstr>
      <vt:lpstr>Computational Resources</vt:lpstr>
      <vt:lpstr>Computational Resources</vt:lpstr>
      <vt:lpstr>Computational Resources</vt:lpstr>
      <vt:lpstr>PowerPoint Presentation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Computational Resources</vt:lpstr>
      <vt:lpstr>Outline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PowerPoint Presentation</vt:lpstr>
      <vt:lpstr>Setting up ECCC’s National Water Model—MESH</vt:lpstr>
      <vt:lpstr>datatool</vt:lpstr>
      <vt:lpstr>gistool</vt:lpstr>
      <vt:lpstr>Setting up ECCC’s National Water Model—MESH</vt:lpstr>
      <vt:lpstr>PowerPoint Presentation</vt:lpstr>
      <vt:lpstr>Easymore</vt:lpstr>
      <vt:lpstr>PowerPoint Presentation</vt:lpstr>
      <vt:lpstr>Setting up ECCC’s National Water Model—MESH</vt:lpstr>
      <vt:lpstr>Setting up ECCC’s National Water Model—MESH</vt:lpstr>
      <vt:lpstr>PowerPoint Presentation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PowerPoint Presentation</vt:lpstr>
      <vt:lpstr>Setting up ECCC’s National Water Model—MESH</vt:lpstr>
      <vt:lpstr>Setting up ECCC’s National Water Model—MESH</vt:lpstr>
      <vt:lpstr>Setting up ECCC’s National Water Model—MESH</vt:lpstr>
      <vt:lpstr>Setting up ECCC’s National Water Model—MESH</vt:lpstr>
      <vt:lpstr>PowerPoint Presentation</vt:lpstr>
      <vt:lpstr>Thank you for attending</vt:lpstr>
      <vt:lpstr>Backup slides</vt:lpstr>
      <vt:lpstr>Computational Resources</vt:lpstr>
      <vt:lpstr>Setting up ECCC’s National Water Model—MESH</vt:lpstr>
      <vt:lpstr>Setting up ECCC’s National Water Model—MESH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Hydrological Modelling Workflows</dc:title>
  <dc:creator>Kasra Keshavarz</dc:creator>
  <cp:lastModifiedBy>Kasra Keshavarz</cp:lastModifiedBy>
  <cp:revision>210</cp:revision>
  <dcterms:created xsi:type="dcterms:W3CDTF">2024-03-18T00:47:40Z</dcterms:created>
  <dcterms:modified xsi:type="dcterms:W3CDTF">2026-01-28T18:58:12Z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20600</vt:r8>
  </property>
</Properties>
</file>